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81" r:id="rId1"/>
  </p:sldMasterIdLst>
  <p:notesMasterIdLst>
    <p:notesMasterId r:id="rId3"/>
  </p:notesMasterIdLst>
  <p:sldIdLst>
    <p:sldId id="256" r:id="rId2"/>
  </p:sldIdLst>
  <p:sldSz cx="5148263" cy="9144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43A76"/>
    <a:srgbClr val="595959"/>
    <a:srgbClr val="48535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3175" cap="flat">
              <a:solidFill>
                <a:srgbClr val="FFFFFF"/>
              </a:solidFill>
              <a:prstDash val="solid"/>
              <a:round/>
            </a:ln>
          </a:top>
          <a:bottom>
            <a:ln w="3175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EDADC"/>
          </a:solidFill>
        </a:fill>
      </a:tcStyle>
    </a:wholeTbl>
    <a:band2H>
      <a:tcTxStyle/>
      <a:tcStyle>
        <a:tcBdr/>
        <a:fill>
          <a:solidFill>
            <a:srgbClr val="E8EDEE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3175" cap="flat">
              <a:solidFill>
                <a:srgbClr val="FFFFFF"/>
              </a:solidFill>
              <a:prstDash val="solid"/>
              <a:round/>
            </a:ln>
          </a:top>
          <a:bottom>
            <a:ln w="3175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3175" cap="flat">
              <a:solidFill>
                <a:srgbClr val="FFFFFF"/>
              </a:solidFill>
              <a:prstDash val="solid"/>
              <a:round/>
            </a:ln>
          </a:top>
          <a:bottom>
            <a:ln w="3175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3175" cap="flat">
              <a:solidFill>
                <a:srgbClr val="FFFFFF"/>
              </a:solidFill>
              <a:prstDash val="solid"/>
              <a:round/>
            </a:ln>
          </a:top>
          <a:bottom>
            <a:ln w="3175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3175" cap="flat">
              <a:solidFill>
                <a:srgbClr val="FFFFFF"/>
              </a:solidFill>
              <a:prstDash val="solid"/>
              <a:round/>
            </a:ln>
          </a:top>
          <a:bottom>
            <a:ln w="3175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FCFE0"/>
          </a:solidFill>
        </a:fill>
      </a:tcStyle>
    </a:wholeTbl>
    <a:band2H>
      <a:tcTxStyle/>
      <a:tcStyle>
        <a:tcBdr/>
        <a:fill>
          <a:solidFill>
            <a:srgbClr val="F0E8F0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3175" cap="flat">
              <a:solidFill>
                <a:srgbClr val="FFFFFF"/>
              </a:solidFill>
              <a:prstDash val="solid"/>
              <a:round/>
            </a:ln>
          </a:top>
          <a:bottom>
            <a:ln w="3175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3175" cap="flat">
              <a:solidFill>
                <a:srgbClr val="FFFFFF"/>
              </a:solidFill>
              <a:prstDash val="solid"/>
              <a:round/>
            </a:ln>
          </a:top>
          <a:bottom>
            <a:ln w="3175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3175" cap="flat">
              <a:solidFill>
                <a:srgbClr val="FFFFFF"/>
              </a:solidFill>
              <a:prstDash val="solid"/>
              <a:round/>
            </a:ln>
          </a:top>
          <a:bottom>
            <a:ln w="3175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3175" cap="flat">
              <a:solidFill>
                <a:srgbClr val="FFFFFF"/>
              </a:solidFill>
              <a:prstDash val="solid"/>
              <a:round/>
            </a:ln>
          </a:top>
          <a:bottom>
            <a:ln w="3175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1DBE5"/>
          </a:solidFill>
        </a:fill>
      </a:tcStyle>
    </a:wholeTbl>
    <a:band2H>
      <a:tcTxStyle/>
      <a:tcStyle>
        <a:tcBdr/>
        <a:fill>
          <a:solidFill>
            <a:srgbClr val="E9EEF2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3175" cap="flat">
              <a:solidFill>
                <a:srgbClr val="FFFFFF"/>
              </a:solidFill>
              <a:prstDash val="solid"/>
              <a:round/>
            </a:ln>
          </a:top>
          <a:bottom>
            <a:ln w="3175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3175" cap="flat">
              <a:solidFill>
                <a:srgbClr val="FFFFFF"/>
              </a:solidFill>
              <a:prstDash val="solid"/>
              <a:round/>
            </a:ln>
          </a:top>
          <a:bottom>
            <a:ln w="3175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3175" cap="flat">
              <a:solidFill>
                <a:srgbClr val="FFFFFF"/>
              </a:solidFill>
              <a:prstDash val="solid"/>
              <a:round/>
            </a:ln>
          </a:top>
          <a:bottom>
            <a:ln w="3175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3175" cap="flat">
              <a:noFill/>
              <a:miter lim="400000"/>
            </a:ln>
          </a:left>
          <a:right>
            <a:ln w="3175" cap="flat">
              <a:noFill/>
              <a:miter lim="400000"/>
            </a:ln>
          </a:right>
          <a:top>
            <a:ln w="3175" cap="flat">
              <a:noFill/>
              <a:miter lim="400000"/>
            </a:ln>
          </a:top>
          <a:bottom>
            <a:ln w="3175" cap="flat">
              <a:noFill/>
              <a:miter lim="400000"/>
            </a:ln>
          </a:bottom>
          <a:insideH>
            <a:ln w="3175" cap="flat">
              <a:noFill/>
              <a:miter lim="400000"/>
            </a:ln>
          </a:insideH>
          <a:insideV>
            <a:ln w="3175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3175" cap="flat">
              <a:noFill/>
              <a:miter lim="400000"/>
            </a:ln>
          </a:left>
          <a:right>
            <a:ln w="3175" cap="flat">
              <a:noFill/>
              <a:miter lim="400000"/>
            </a:ln>
          </a:right>
          <a:top>
            <a:ln w="3175" cap="flat">
              <a:noFill/>
              <a:miter lim="400000"/>
            </a:ln>
          </a:top>
          <a:bottom>
            <a:ln w="3175" cap="flat">
              <a:noFill/>
              <a:miter lim="400000"/>
            </a:ln>
          </a:bottom>
          <a:insideH>
            <a:ln w="3175" cap="flat">
              <a:noFill/>
              <a:miter lim="400000"/>
            </a:ln>
          </a:insideH>
          <a:insideV>
            <a:ln w="3175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3175" cap="flat">
              <a:noFill/>
              <a:miter lim="400000"/>
            </a:ln>
          </a:left>
          <a:right>
            <a:ln w="3175" cap="flat">
              <a:noFill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3175" cap="flat">
              <a:solidFill>
                <a:srgbClr val="000000"/>
              </a:solidFill>
              <a:prstDash val="solid"/>
              <a:round/>
            </a:ln>
          </a:bottom>
          <a:insideH>
            <a:ln w="3175" cap="flat">
              <a:noFill/>
              <a:miter lim="400000"/>
            </a:ln>
          </a:insideH>
          <a:insideV>
            <a:ln w="3175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3175" cap="flat">
              <a:noFill/>
              <a:miter lim="400000"/>
            </a:ln>
          </a:left>
          <a:right>
            <a:ln w="3175" cap="flat">
              <a:noFill/>
              <a:miter lim="400000"/>
            </a:ln>
          </a:right>
          <a:top>
            <a:ln w="3175" cap="flat">
              <a:solidFill>
                <a:srgbClr val="000000"/>
              </a:solidFill>
              <a:prstDash val="solid"/>
              <a:round/>
            </a:ln>
          </a:top>
          <a:bottom>
            <a:ln w="3175" cap="flat">
              <a:solidFill>
                <a:srgbClr val="000000"/>
              </a:solidFill>
              <a:prstDash val="solid"/>
              <a:round/>
            </a:ln>
          </a:bottom>
          <a:insideH>
            <a:ln w="3175" cap="flat">
              <a:noFill/>
              <a:miter lim="400000"/>
            </a:ln>
          </a:insideH>
          <a:insideV>
            <a:ln w="3175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3175" cap="flat">
              <a:solidFill>
                <a:srgbClr val="FFFFFF"/>
              </a:solidFill>
              <a:prstDash val="solid"/>
              <a:round/>
            </a:ln>
          </a:top>
          <a:bottom>
            <a:ln w="3175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3175" cap="flat">
              <a:solidFill>
                <a:srgbClr val="FFFFFF"/>
              </a:solidFill>
              <a:prstDash val="solid"/>
              <a:round/>
            </a:ln>
          </a:top>
          <a:bottom>
            <a:ln w="3175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3175" cap="flat">
              <a:solidFill>
                <a:srgbClr val="FFFFFF"/>
              </a:solidFill>
              <a:prstDash val="solid"/>
              <a:round/>
            </a:ln>
          </a:top>
          <a:bottom>
            <a:ln w="3175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3175" cap="flat">
              <a:solidFill>
                <a:srgbClr val="FFFFFF"/>
              </a:solidFill>
              <a:prstDash val="solid"/>
              <a:round/>
            </a:ln>
          </a:top>
          <a:bottom>
            <a:ln w="3175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3175" cap="flat">
              <a:solidFill>
                <a:srgbClr val="000000"/>
              </a:solidFill>
              <a:prstDash val="solid"/>
              <a:round/>
            </a:ln>
          </a:left>
          <a:right>
            <a:ln w="3175" cap="flat">
              <a:solidFill>
                <a:srgbClr val="000000"/>
              </a:solidFill>
              <a:prstDash val="solid"/>
              <a:round/>
            </a:ln>
          </a:right>
          <a:top>
            <a:ln w="3175" cap="flat">
              <a:solidFill>
                <a:srgbClr val="000000"/>
              </a:solidFill>
              <a:prstDash val="solid"/>
              <a:round/>
            </a:ln>
          </a:top>
          <a:bottom>
            <a:ln w="3175" cap="flat">
              <a:solidFill>
                <a:srgbClr val="000000"/>
              </a:solidFill>
              <a:prstDash val="solid"/>
              <a:round/>
            </a:ln>
          </a:bottom>
          <a:insideH>
            <a:ln w="3175" cap="flat">
              <a:solidFill>
                <a:srgbClr val="000000"/>
              </a:solidFill>
              <a:prstDash val="solid"/>
              <a:round/>
            </a:ln>
          </a:insideH>
          <a:insideV>
            <a:ln w="3175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3175" cap="flat">
              <a:solidFill>
                <a:srgbClr val="000000"/>
              </a:solidFill>
              <a:prstDash val="solid"/>
              <a:round/>
            </a:ln>
          </a:left>
          <a:right>
            <a:ln w="3175" cap="flat">
              <a:solidFill>
                <a:srgbClr val="000000"/>
              </a:solidFill>
              <a:prstDash val="solid"/>
              <a:round/>
            </a:ln>
          </a:right>
          <a:top>
            <a:ln w="3175" cap="flat">
              <a:solidFill>
                <a:srgbClr val="000000"/>
              </a:solidFill>
              <a:prstDash val="solid"/>
              <a:round/>
            </a:ln>
          </a:top>
          <a:bottom>
            <a:ln w="3175" cap="flat">
              <a:solidFill>
                <a:srgbClr val="000000"/>
              </a:solidFill>
              <a:prstDash val="solid"/>
              <a:round/>
            </a:ln>
          </a:bottom>
          <a:insideH>
            <a:ln w="3175" cap="flat">
              <a:solidFill>
                <a:srgbClr val="000000"/>
              </a:solidFill>
              <a:prstDash val="solid"/>
              <a:round/>
            </a:ln>
          </a:insideH>
          <a:insideV>
            <a:ln w="3175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3175" cap="flat">
              <a:solidFill>
                <a:srgbClr val="000000"/>
              </a:solidFill>
              <a:prstDash val="solid"/>
              <a:round/>
            </a:ln>
          </a:left>
          <a:right>
            <a:ln w="3175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3175" cap="flat">
              <a:solidFill>
                <a:srgbClr val="000000"/>
              </a:solidFill>
              <a:prstDash val="solid"/>
              <a:round/>
            </a:ln>
          </a:bottom>
          <a:insideH>
            <a:ln w="3175" cap="flat">
              <a:solidFill>
                <a:srgbClr val="000000"/>
              </a:solidFill>
              <a:prstDash val="solid"/>
              <a:round/>
            </a:ln>
          </a:insideH>
          <a:insideV>
            <a:ln w="3175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3175" cap="flat">
              <a:solidFill>
                <a:srgbClr val="000000"/>
              </a:solidFill>
              <a:prstDash val="solid"/>
              <a:round/>
            </a:ln>
          </a:left>
          <a:right>
            <a:ln w="3175" cap="flat">
              <a:solidFill>
                <a:srgbClr val="000000"/>
              </a:solidFill>
              <a:prstDash val="solid"/>
              <a:round/>
            </a:ln>
          </a:right>
          <a:top>
            <a:ln w="3175" cap="flat">
              <a:solidFill>
                <a:srgbClr val="000000"/>
              </a:solidFill>
              <a:prstDash val="solid"/>
              <a:round/>
            </a:ln>
          </a:top>
          <a:bottom>
            <a:ln w="3175" cap="flat">
              <a:solidFill>
                <a:srgbClr val="000000"/>
              </a:solidFill>
              <a:prstDash val="solid"/>
              <a:round/>
            </a:ln>
          </a:bottom>
          <a:insideH>
            <a:ln w="3175" cap="flat">
              <a:solidFill>
                <a:srgbClr val="000000"/>
              </a:solidFill>
              <a:prstDash val="solid"/>
              <a:round/>
            </a:ln>
          </a:insideH>
          <a:insideV>
            <a:ln w="3175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25" d="100"/>
          <a:sy n="125" d="100"/>
        </p:scale>
        <p:origin x="2886" y="-16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>
            <a:spLocks noGrp="1" noRot="1" noChangeAspect="1"/>
          </p:cNvSpPr>
          <p:nvPr>
            <p:ph type="sldImg"/>
          </p:nvPr>
        </p:nvSpPr>
        <p:spPr>
          <a:xfrm>
            <a:off x="2463800" y="685800"/>
            <a:ext cx="19304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9" name="Shape 19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711061639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907494" latinLnBrk="0">
      <a:defRPr sz="800">
        <a:latin typeface="+mj-lt"/>
        <a:ea typeface="+mj-ea"/>
        <a:cs typeface="+mj-cs"/>
        <a:sym typeface="Georgia"/>
      </a:defRPr>
    </a:lvl1pPr>
    <a:lvl2pPr indent="228600" defTabSz="907494" latinLnBrk="0">
      <a:defRPr sz="800">
        <a:latin typeface="+mj-lt"/>
        <a:ea typeface="+mj-ea"/>
        <a:cs typeface="+mj-cs"/>
        <a:sym typeface="Georgia"/>
      </a:defRPr>
    </a:lvl2pPr>
    <a:lvl3pPr indent="457200" defTabSz="907494" latinLnBrk="0">
      <a:defRPr sz="800">
        <a:latin typeface="+mj-lt"/>
        <a:ea typeface="+mj-ea"/>
        <a:cs typeface="+mj-cs"/>
        <a:sym typeface="Georgia"/>
      </a:defRPr>
    </a:lvl3pPr>
    <a:lvl4pPr indent="685800" defTabSz="907494" latinLnBrk="0">
      <a:defRPr sz="800">
        <a:latin typeface="+mj-lt"/>
        <a:ea typeface="+mj-ea"/>
        <a:cs typeface="+mj-cs"/>
        <a:sym typeface="Georgia"/>
      </a:defRPr>
    </a:lvl4pPr>
    <a:lvl5pPr indent="914400" defTabSz="907494" latinLnBrk="0">
      <a:defRPr sz="800">
        <a:latin typeface="+mj-lt"/>
        <a:ea typeface="+mj-ea"/>
        <a:cs typeface="+mj-cs"/>
        <a:sym typeface="Georgia"/>
      </a:defRPr>
    </a:lvl5pPr>
    <a:lvl6pPr indent="1143000" defTabSz="907494" latinLnBrk="0">
      <a:defRPr sz="800">
        <a:latin typeface="+mj-lt"/>
        <a:ea typeface="+mj-ea"/>
        <a:cs typeface="+mj-cs"/>
        <a:sym typeface="Georgia"/>
      </a:defRPr>
    </a:lvl6pPr>
    <a:lvl7pPr indent="1371600" defTabSz="907494" latinLnBrk="0">
      <a:defRPr sz="800">
        <a:latin typeface="+mj-lt"/>
        <a:ea typeface="+mj-ea"/>
        <a:cs typeface="+mj-cs"/>
        <a:sym typeface="Georgia"/>
      </a:defRPr>
    </a:lvl7pPr>
    <a:lvl8pPr indent="1600200" defTabSz="907494" latinLnBrk="0">
      <a:defRPr sz="800">
        <a:latin typeface="+mj-lt"/>
        <a:ea typeface="+mj-ea"/>
        <a:cs typeface="+mj-cs"/>
        <a:sym typeface="Georgia"/>
      </a:defRPr>
    </a:lvl8pPr>
    <a:lvl9pPr indent="1828800" defTabSz="907494" latinLnBrk="0">
      <a:defRPr sz="800">
        <a:latin typeface="+mj-lt"/>
        <a:ea typeface="+mj-ea"/>
        <a:cs typeface="+mj-cs"/>
        <a:sym typeface="Georgia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4212211-8249-4C76-A227-438B6E07058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3533" y="1496484"/>
            <a:ext cx="3861197" cy="3183467"/>
          </a:xfrm>
        </p:spPr>
        <p:txBody>
          <a:bodyPr anchor="b"/>
          <a:lstStyle>
            <a:lvl1pPr algn="ctr">
              <a:defRPr sz="2534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A2C07493-C9F6-4EF9-BB07-D7CBDCB47A9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3533" y="4802717"/>
            <a:ext cx="3861197" cy="2207683"/>
          </a:xfrm>
        </p:spPr>
        <p:txBody>
          <a:bodyPr/>
          <a:lstStyle>
            <a:lvl1pPr marL="0" indent="0" algn="ctr">
              <a:buNone/>
              <a:defRPr sz="1014"/>
            </a:lvl1pPr>
            <a:lvl2pPr marL="193076" indent="0" algn="ctr">
              <a:buNone/>
              <a:defRPr sz="845"/>
            </a:lvl2pPr>
            <a:lvl3pPr marL="386151" indent="0" algn="ctr">
              <a:buNone/>
              <a:defRPr sz="760"/>
            </a:lvl3pPr>
            <a:lvl4pPr marL="579227" indent="0" algn="ctr">
              <a:buNone/>
              <a:defRPr sz="676"/>
            </a:lvl4pPr>
            <a:lvl5pPr marL="772302" indent="0" algn="ctr">
              <a:buNone/>
              <a:defRPr sz="676"/>
            </a:lvl5pPr>
            <a:lvl6pPr marL="965378" indent="0" algn="ctr">
              <a:buNone/>
              <a:defRPr sz="676"/>
            </a:lvl6pPr>
            <a:lvl7pPr marL="1158453" indent="0" algn="ctr">
              <a:buNone/>
              <a:defRPr sz="676"/>
            </a:lvl7pPr>
            <a:lvl8pPr marL="1351529" indent="0" algn="ctr">
              <a:buNone/>
              <a:defRPr sz="676"/>
            </a:lvl8pPr>
            <a:lvl9pPr marL="1544604" indent="0" algn="ctr">
              <a:buNone/>
              <a:defRPr sz="676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715C2DFC-B5F6-45A3-8731-B825A08FB0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DCD6B-A954-4188-9012-95C4555662B8}" type="datetimeFigureOut">
              <a:rPr lang="pt-BR" smtClean="0"/>
              <a:t>08/05/2024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3F4522EC-FC5B-410F-A8F6-6C5E8445F4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CDF67E1-84E3-4913-8EED-EDF3DB5F36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957882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19A365-7364-4A85-82F9-7C6CDFB9CB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16C8DD4E-1975-4FC5-BCEC-564A75DB86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AEB3F044-57D8-4D3B-9F4E-D30A199FB8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DCD6B-A954-4188-9012-95C4555662B8}" type="datetimeFigureOut">
              <a:rPr lang="pt-BR" smtClean="0"/>
              <a:t>08/05/2024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DA34EDA-6F4D-4D9F-9304-04175F85EA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CD05108-2C36-4804-9B9E-78BAD3CEA1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138572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B4DDCD24-E400-4595-8F77-CBF934F5DF1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3684226" y="486834"/>
            <a:ext cx="1110094" cy="7749117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54212C0C-E285-4585-A8B4-C9E148313CA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353943" y="486834"/>
            <a:ext cx="3265929" cy="7749117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F3E0050-3245-4BE7-833C-FD0DBB6443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DCD6B-A954-4188-9012-95C4555662B8}" type="datetimeFigureOut">
              <a:rPr lang="pt-BR" smtClean="0"/>
              <a:t>08/05/2024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DC2FC9E-BCDA-4256-8022-06975A69DF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AF70E18-9C86-4138-AE6B-6DD67D5A56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06098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_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Número do Slid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55814850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1420E20-769C-4BA2-B8A0-A0CAE9639D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9E1D99D-A45D-4828-9DC6-273E0A668F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9023A3B-FC5D-49D8-9285-1B5386F3DE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DCD6B-A954-4188-9012-95C4555662B8}" type="datetimeFigureOut">
              <a:rPr lang="pt-BR" smtClean="0"/>
              <a:t>08/05/2024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FAB3A18-B659-4597-A9A2-FEB30A8C1A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061D9C4-A16A-4F0D-A5C5-F90DCB99FE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662701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4A5527-4CB7-4E47-AFB4-5B86AB9A09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1262" y="2279652"/>
            <a:ext cx="4440377" cy="3803649"/>
          </a:xfrm>
        </p:spPr>
        <p:txBody>
          <a:bodyPr anchor="b"/>
          <a:lstStyle>
            <a:lvl1pPr>
              <a:defRPr sz="2534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CD9BDC22-8488-4132-813E-8057FFCCC8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51262" y="6119285"/>
            <a:ext cx="4440377" cy="2000249"/>
          </a:xfrm>
        </p:spPr>
        <p:txBody>
          <a:bodyPr/>
          <a:lstStyle>
            <a:lvl1pPr marL="0" indent="0">
              <a:buNone/>
              <a:defRPr sz="1014">
                <a:solidFill>
                  <a:schemeClr val="tx1">
                    <a:tint val="75000"/>
                  </a:schemeClr>
                </a:solidFill>
              </a:defRPr>
            </a:lvl1pPr>
            <a:lvl2pPr marL="193076" indent="0">
              <a:buNone/>
              <a:defRPr sz="845">
                <a:solidFill>
                  <a:schemeClr val="tx1">
                    <a:tint val="75000"/>
                  </a:schemeClr>
                </a:solidFill>
              </a:defRPr>
            </a:lvl2pPr>
            <a:lvl3pPr marL="386151" indent="0">
              <a:buNone/>
              <a:defRPr sz="760">
                <a:solidFill>
                  <a:schemeClr val="tx1">
                    <a:tint val="75000"/>
                  </a:schemeClr>
                </a:solidFill>
              </a:defRPr>
            </a:lvl3pPr>
            <a:lvl4pPr marL="579227" indent="0">
              <a:buNone/>
              <a:defRPr sz="676">
                <a:solidFill>
                  <a:schemeClr val="tx1">
                    <a:tint val="75000"/>
                  </a:schemeClr>
                </a:solidFill>
              </a:defRPr>
            </a:lvl4pPr>
            <a:lvl5pPr marL="772302" indent="0">
              <a:buNone/>
              <a:defRPr sz="676">
                <a:solidFill>
                  <a:schemeClr val="tx1">
                    <a:tint val="75000"/>
                  </a:schemeClr>
                </a:solidFill>
              </a:defRPr>
            </a:lvl5pPr>
            <a:lvl6pPr marL="965378" indent="0">
              <a:buNone/>
              <a:defRPr sz="676">
                <a:solidFill>
                  <a:schemeClr val="tx1">
                    <a:tint val="75000"/>
                  </a:schemeClr>
                </a:solidFill>
              </a:defRPr>
            </a:lvl6pPr>
            <a:lvl7pPr marL="1158453" indent="0">
              <a:buNone/>
              <a:defRPr sz="676">
                <a:solidFill>
                  <a:schemeClr val="tx1">
                    <a:tint val="75000"/>
                  </a:schemeClr>
                </a:solidFill>
              </a:defRPr>
            </a:lvl7pPr>
            <a:lvl8pPr marL="1351529" indent="0">
              <a:buNone/>
              <a:defRPr sz="676">
                <a:solidFill>
                  <a:schemeClr val="tx1">
                    <a:tint val="75000"/>
                  </a:schemeClr>
                </a:solidFill>
              </a:defRPr>
            </a:lvl8pPr>
            <a:lvl9pPr marL="1544604" indent="0">
              <a:buNone/>
              <a:defRPr sz="67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6A018E17-F77E-4FA4-8C2C-26EE5993CA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DCD6B-A954-4188-9012-95C4555662B8}" type="datetimeFigureOut">
              <a:rPr lang="pt-BR" smtClean="0"/>
              <a:t>08/05/2024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995B6FBD-E46F-4960-B10A-47FD2B3E84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68A5E49-9DC3-466C-8A17-9735A52C01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913048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8927246-9542-4865-9202-B583B2544C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944F8A4-D972-4703-BD98-807C3A3C5F2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53943" y="2434167"/>
            <a:ext cx="2188012" cy="5801784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68ECAA4C-7D09-4200-802C-0EAB143C8F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606308" y="2434167"/>
            <a:ext cx="2188012" cy="5801784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721268C9-08D6-4C62-A1B2-9D87AA8A50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DCD6B-A954-4188-9012-95C4555662B8}" type="datetimeFigureOut">
              <a:rPr lang="pt-BR" smtClean="0"/>
              <a:t>08/05/2024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D32893AF-BD1C-4656-9A45-F30184A4DB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BE6F6130-34EB-4939-AD9D-A239E17196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637406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E3C6A6D-F3E9-43AA-8542-A21D8B5683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4614" y="486834"/>
            <a:ext cx="4440377" cy="1767417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1F717D5F-9054-4736-BEC9-0437CC145A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54614" y="2241551"/>
            <a:ext cx="2177956" cy="1098549"/>
          </a:xfrm>
        </p:spPr>
        <p:txBody>
          <a:bodyPr anchor="b"/>
          <a:lstStyle>
            <a:lvl1pPr marL="0" indent="0">
              <a:buNone/>
              <a:defRPr sz="1014" b="1"/>
            </a:lvl1pPr>
            <a:lvl2pPr marL="193076" indent="0">
              <a:buNone/>
              <a:defRPr sz="845" b="1"/>
            </a:lvl2pPr>
            <a:lvl3pPr marL="386151" indent="0">
              <a:buNone/>
              <a:defRPr sz="760" b="1"/>
            </a:lvl3pPr>
            <a:lvl4pPr marL="579227" indent="0">
              <a:buNone/>
              <a:defRPr sz="676" b="1"/>
            </a:lvl4pPr>
            <a:lvl5pPr marL="772302" indent="0">
              <a:buNone/>
              <a:defRPr sz="676" b="1"/>
            </a:lvl5pPr>
            <a:lvl6pPr marL="965378" indent="0">
              <a:buNone/>
              <a:defRPr sz="676" b="1"/>
            </a:lvl6pPr>
            <a:lvl7pPr marL="1158453" indent="0">
              <a:buNone/>
              <a:defRPr sz="676" b="1"/>
            </a:lvl7pPr>
            <a:lvl8pPr marL="1351529" indent="0">
              <a:buNone/>
              <a:defRPr sz="676" b="1"/>
            </a:lvl8pPr>
            <a:lvl9pPr marL="1544604" indent="0">
              <a:buNone/>
              <a:defRPr sz="676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59BEAC59-3356-4351-8F8B-475FFD2342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54614" y="3340100"/>
            <a:ext cx="2177956" cy="4912784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C33B4A6B-89A3-4D29-816C-5B23E92B857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2606308" y="2241551"/>
            <a:ext cx="2188682" cy="1098549"/>
          </a:xfrm>
        </p:spPr>
        <p:txBody>
          <a:bodyPr anchor="b"/>
          <a:lstStyle>
            <a:lvl1pPr marL="0" indent="0">
              <a:buNone/>
              <a:defRPr sz="1014" b="1"/>
            </a:lvl1pPr>
            <a:lvl2pPr marL="193076" indent="0">
              <a:buNone/>
              <a:defRPr sz="845" b="1"/>
            </a:lvl2pPr>
            <a:lvl3pPr marL="386151" indent="0">
              <a:buNone/>
              <a:defRPr sz="760" b="1"/>
            </a:lvl3pPr>
            <a:lvl4pPr marL="579227" indent="0">
              <a:buNone/>
              <a:defRPr sz="676" b="1"/>
            </a:lvl4pPr>
            <a:lvl5pPr marL="772302" indent="0">
              <a:buNone/>
              <a:defRPr sz="676" b="1"/>
            </a:lvl5pPr>
            <a:lvl6pPr marL="965378" indent="0">
              <a:buNone/>
              <a:defRPr sz="676" b="1"/>
            </a:lvl6pPr>
            <a:lvl7pPr marL="1158453" indent="0">
              <a:buNone/>
              <a:defRPr sz="676" b="1"/>
            </a:lvl7pPr>
            <a:lvl8pPr marL="1351529" indent="0">
              <a:buNone/>
              <a:defRPr sz="676" b="1"/>
            </a:lvl8pPr>
            <a:lvl9pPr marL="1544604" indent="0">
              <a:buNone/>
              <a:defRPr sz="676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52377D41-610B-44C5-88CA-F754A1C1EDA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2606308" y="3340100"/>
            <a:ext cx="2188682" cy="4912784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A0841A9F-C157-4053-BBB8-0B737D9B85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DCD6B-A954-4188-9012-95C4555662B8}" type="datetimeFigureOut">
              <a:rPr lang="pt-BR" smtClean="0"/>
              <a:t>08/05/2024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2AFF267B-C56B-4B13-97FB-9E0240520E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29D0BDB8-9830-4C16-BF58-C5F1834627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655107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E017F6A-589E-4367-BC2C-77C8A79EB2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EEF1D16D-090E-42D0-BB0F-163B0DA973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DCD6B-A954-4188-9012-95C4555662B8}" type="datetimeFigureOut">
              <a:rPr lang="pt-BR" smtClean="0"/>
              <a:t>08/05/2024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2FB02F44-85D9-49BF-A742-583D9338CE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D4A63656-8EBE-4147-8BD5-C4044A420A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052611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E9ED9BBF-81E7-4299-933A-D803B54B1A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DCD6B-A954-4188-9012-95C4555662B8}" type="datetimeFigureOut">
              <a:rPr lang="pt-BR" smtClean="0"/>
              <a:t>08/05/2024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45744E0F-F5D0-4647-8995-9A9ACDC176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100726D8-0DD6-4B9E-88CF-26CA0BFB3F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959409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C60784B-7C75-45A2-8698-7C7EC6D27C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4614" y="609600"/>
            <a:ext cx="1660449" cy="2133600"/>
          </a:xfrm>
        </p:spPr>
        <p:txBody>
          <a:bodyPr anchor="b"/>
          <a:lstStyle>
            <a:lvl1pPr>
              <a:defRPr sz="135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A425A4D-90D5-4A7A-A546-E0ECBC29A0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88682" y="1316567"/>
            <a:ext cx="2606308" cy="6498167"/>
          </a:xfrm>
        </p:spPr>
        <p:txBody>
          <a:bodyPr/>
          <a:lstStyle>
            <a:lvl1pPr>
              <a:defRPr sz="1351"/>
            </a:lvl1pPr>
            <a:lvl2pPr>
              <a:defRPr sz="1182"/>
            </a:lvl2pPr>
            <a:lvl3pPr>
              <a:defRPr sz="1014"/>
            </a:lvl3pPr>
            <a:lvl4pPr>
              <a:defRPr sz="845"/>
            </a:lvl4pPr>
            <a:lvl5pPr>
              <a:defRPr sz="845"/>
            </a:lvl5pPr>
            <a:lvl6pPr>
              <a:defRPr sz="845"/>
            </a:lvl6pPr>
            <a:lvl7pPr>
              <a:defRPr sz="845"/>
            </a:lvl7pPr>
            <a:lvl8pPr>
              <a:defRPr sz="845"/>
            </a:lvl8pPr>
            <a:lvl9pPr>
              <a:defRPr sz="845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844677E1-1BA5-455D-A8FC-E1B59D964E0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54614" y="2743200"/>
            <a:ext cx="1660449" cy="5082117"/>
          </a:xfrm>
        </p:spPr>
        <p:txBody>
          <a:bodyPr/>
          <a:lstStyle>
            <a:lvl1pPr marL="0" indent="0">
              <a:buNone/>
              <a:defRPr sz="676"/>
            </a:lvl1pPr>
            <a:lvl2pPr marL="193076" indent="0">
              <a:buNone/>
              <a:defRPr sz="591"/>
            </a:lvl2pPr>
            <a:lvl3pPr marL="386151" indent="0">
              <a:buNone/>
              <a:defRPr sz="507"/>
            </a:lvl3pPr>
            <a:lvl4pPr marL="579227" indent="0">
              <a:buNone/>
              <a:defRPr sz="422"/>
            </a:lvl4pPr>
            <a:lvl5pPr marL="772302" indent="0">
              <a:buNone/>
              <a:defRPr sz="422"/>
            </a:lvl5pPr>
            <a:lvl6pPr marL="965378" indent="0">
              <a:buNone/>
              <a:defRPr sz="422"/>
            </a:lvl6pPr>
            <a:lvl7pPr marL="1158453" indent="0">
              <a:buNone/>
              <a:defRPr sz="422"/>
            </a:lvl7pPr>
            <a:lvl8pPr marL="1351529" indent="0">
              <a:buNone/>
              <a:defRPr sz="422"/>
            </a:lvl8pPr>
            <a:lvl9pPr marL="1544604" indent="0">
              <a:buNone/>
              <a:defRPr sz="422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56F9AFFF-3F17-4656-8A5D-CBC838D7DB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DCD6B-A954-4188-9012-95C4555662B8}" type="datetimeFigureOut">
              <a:rPr lang="pt-BR" smtClean="0"/>
              <a:t>08/05/2024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AF3102F0-0700-485B-B4BA-EC5402BD2F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6809332B-4839-42E8-8F0F-9556ECAE4F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426257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789A409-F18E-43BC-BCB7-74036224C7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4614" y="609600"/>
            <a:ext cx="1660449" cy="2133600"/>
          </a:xfrm>
        </p:spPr>
        <p:txBody>
          <a:bodyPr anchor="b"/>
          <a:lstStyle>
            <a:lvl1pPr>
              <a:defRPr sz="135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9D71823C-38C1-44DA-BBFE-753BD8188A0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2188682" y="1316567"/>
            <a:ext cx="2606308" cy="6498167"/>
          </a:xfrm>
        </p:spPr>
        <p:txBody>
          <a:bodyPr/>
          <a:lstStyle>
            <a:lvl1pPr marL="0" indent="0">
              <a:buNone/>
              <a:defRPr sz="1351"/>
            </a:lvl1pPr>
            <a:lvl2pPr marL="193076" indent="0">
              <a:buNone/>
              <a:defRPr sz="1182"/>
            </a:lvl2pPr>
            <a:lvl3pPr marL="386151" indent="0">
              <a:buNone/>
              <a:defRPr sz="1014"/>
            </a:lvl3pPr>
            <a:lvl4pPr marL="579227" indent="0">
              <a:buNone/>
              <a:defRPr sz="845"/>
            </a:lvl4pPr>
            <a:lvl5pPr marL="772302" indent="0">
              <a:buNone/>
              <a:defRPr sz="845"/>
            </a:lvl5pPr>
            <a:lvl6pPr marL="965378" indent="0">
              <a:buNone/>
              <a:defRPr sz="845"/>
            </a:lvl6pPr>
            <a:lvl7pPr marL="1158453" indent="0">
              <a:buNone/>
              <a:defRPr sz="845"/>
            </a:lvl7pPr>
            <a:lvl8pPr marL="1351529" indent="0">
              <a:buNone/>
              <a:defRPr sz="845"/>
            </a:lvl8pPr>
            <a:lvl9pPr marL="1544604" indent="0">
              <a:buNone/>
              <a:defRPr sz="845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D1613D7A-D455-455D-A0F3-3314DDBC095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54614" y="2743200"/>
            <a:ext cx="1660449" cy="5082117"/>
          </a:xfrm>
        </p:spPr>
        <p:txBody>
          <a:bodyPr/>
          <a:lstStyle>
            <a:lvl1pPr marL="0" indent="0">
              <a:buNone/>
              <a:defRPr sz="676"/>
            </a:lvl1pPr>
            <a:lvl2pPr marL="193076" indent="0">
              <a:buNone/>
              <a:defRPr sz="591"/>
            </a:lvl2pPr>
            <a:lvl3pPr marL="386151" indent="0">
              <a:buNone/>
              <a:defRPr sz="507"/>
            </a:lvl3pPr>
            <a:lvl4pPr marL="579227" indent="0">
              <a:buNone/>
              <a:defRPr sz="422"/>
            </a:lvl4pPr>
            <a:lvl5pPr marL="772302" indent="0">
              <a:buNone/>
              <a:defRPr sz="422"/>
            </a:lvl5pPr>
            <a:lvl6pPr marL="965378" indent="0">
              <a:buNone/>
              <a:defRPr sz="422"/>
            </a:lvl6pPr>
            <a:lvl7pPr marL="1158453" indent="0">
              <a:buNone/>
              <a:defRPr sz="422"/>
            </a:lvl7pPr>
            <a:lvl8pPr marL="1351529" indent="0">
              <a:buNone/>
              <a:defRPr sz="422"/>
            </a:lvl8pPr>
            <a:lvl9pPr marL="1544604" indent="0">
              <a:buNone/>
              <a:defRPr sz="422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344ECF34-1521-4840-A2E3-ED5E14F7A5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DCD6B-A954-4188-9012-95C4555662B8}" type="datetimeFigureOut">
              <a:rPr lang="pt-BR" smtClean="0"/>
              <a:t>08/05/2024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6ADA075F-1054-4F2C-B186-34F8542553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E7D64C1E-AAE1-4CB1-854B-01770E2DCF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455851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A6C32997-EBAF-4392-A9F2-8416642291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3943" y="486834"/>
            <a:ext cx="4440377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81C1ABA3-8038-42D2-86C3-6EA626AF16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53943" y="2434167"/>
            <a:ext cx="4440377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CDE80C5-B17B-40DF-BC9C-097A9061207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53943" y="8475134"/>
            <a:ext cx="1158359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0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4DCD6B-A954-4188-9012-95C4555662B8}" type="datetimeFigureOut">
              <a:rPr lang="pt-BR" smtClean="0"/>
              <a:t>08/05/2024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92F052B4-4B2F-41CD-B20A-C27F125E48D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705362" y="8475134"/>
            <a:ext cx="1737539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0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B508734-D9CD-41C2-AEAB-1C42E8C2BA4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3635961" y="8475134"/>
            <a:ext cx="1158359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0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CB4B4D-7CA3-9044-876B-883B54F8677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954496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91" r:id="rId10"/>
    <p:sldLayoutId id="2147483692" r:id="rId11"/>
    <p:sldLayoutId id="2147483693" r:id="rId12"/>
  </p:sldLayoutIdLst>
  <p:txStyles>
    <p:titleStyle>
      <a:lvl1pPr algn="l" defTabSz="386151" rtl="0" eaLnBrk="1" latinLnBrk="0" hangingPunct="1">
        <a:lnSpc>
          <a:spcPct val="90000"/>
        </a:lnSpc>
        <a:spcBef>
          <a:spcPct val="0"/>
        </a:spcBef>
        <a:buNone/>
        <a:defRPr sz="185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6538" indent="-96538" algn="l" defTabSz="386151" rtl="0" eaLnBrk="1" latinLnBrk="0" hangingPunct="1">
        <a:lnSpc>
          <a:spcPct val="90000"/>
        </a:lnSpc>
        <a:spcBef>
          <a:spcPts val="422"/>
        </a:spcBef>
        <a:buFont typeface="Arial" panose="020B0604020202020204" pitchFamily="34" charset="0"/>
        <a:buChar char="•"/>
        <a:defRPr sz="1182" kern="1200">
          <a:solidFill>
            <a:schemeClr val="tx1"/>
          </a:solidFill>
          <a:latin typeface="+mn-lt"/>
          <a:ea typeface="+mn-ea"/>
          <a:cs typeface="+mn-cs"/>
        </a:defRPr>
      </a:lvl1pPr>
      <a:lvl2pPr marL="289613" indent="-96538" algn="l" defTabSz="386151" rtl="0" eaLnBrk="1" latinLnBrk="0" hangingPunct="1">
        <a:lnSpc>
          <a:spcPct val="90000"/>
        </a:lnSpc>
        <a:spcBef>
          <a:spcPts val="211"/>
        </a:spcBef>
        <a:buFont typeface="Arial" panose="020B0604020202020204" pitchFamily="34" charset="0"/>
        <a:buChar char="•"/>
        <a:defRPr sz="1014" kern="1200">
          <a:solidFill>
            <a:schemeClr val="tx1"/>
          </a:solidFill>
          <a:latin typeface="+mn-lt"/>
          <a:ea typeface="+mn-ea"/>
          <a:cs typeface="+mn-cs"/>
        </a:defRPr>
      </a:lvl2pPr>
      <a:lvl3pPr marL="482689" indent="-96538" algn="l" defTabSz="386151" rtl="0" eaLnBrk="1" latinLnBrk="0" hangingPunct="1">
        <a:lnSpc>
          <a:spcPct val="90000"/>
        </a:lnSpc>
        <a:spcBef>
          <a:spcPts val="211"/>
        </a:spcBef>
        <a:buFont typeface="Arial" panose="020B0604020202020204" pitchFamily="34" charset="0"/>
        <a:buChar char="•"/>
        <a:defRPr sz="845" kern="1200">
          <a:solidFill>
            <a:schemeClr val="tx1"/>
          </a:solidFill>
          <a:latin typeface="+mn-lt"/>
          <a:ea typeface="+mn-ea"/>
          <a:cs typeface="+mn-cs"/>
        </a:defRPr>
      </a:lvl3pPr>
      <a:lvl4pPr marL="675764" indent="-96538" algn="l" defTabSz="386151" rtl="0" eaLnBrk="1" latinLnBrk="0" hangingPunct="1">
        <a:lnSpc>
          <a:spcPct val="90000"/>
        </a:lnSpc>
        <a:spcBef>
          <a:spcPts val="211"/>
        </a:spcBef>
        <a:buFont typeface="Arial" panose="020B0604020202020204" pitchFamily="34" charset="0"/>
        <a:buChar char="•"/>
        <a:defRPr sz="760" kern="1200">
          <a:solidFill>
            <a:schemeClr val="tx1"/>
          </a:solidFill>
          <a:latin typeface="+mn-lt"/>
          <a:ea typeface="+mn-ea"/>
          <a:cs typeface="+mn-cs"/>
        </a:defRPr>
      </a:lvl4pPr>
      <a:lvl5pPr marL="868840" indent="-96538" algn="l" defTabSz="386151" rtl="0" eaLnBrk="1" latinLnBrk="0" hangingPunct="1">
        <a:lnSpc>
          <a:spcPct val="90000"/>
        </a:lnSpc>
        <a:spcBef>
          <a:spcPts val="211"/>
        </a:spcBef>
        <a:buFont typeface="Arial" panose="020B0604020202020204" pitchFamily="34" charset="0"/>
        <a:buChar char="•"/>
        <a:defRPr sz="760" kern="1200">
          <a:solidFill>
            <a:schemeClr val="tx1"/>
          </a:solidFill>
          <a:latin typeface="+mn-lt"/>
          <a:ea typeface="+mn-ea"/>
          <a:cs typeface="+mn-cs"/>
        </a:defRPr>
      </a:lvl5pPr>
      <a:lvl6pPr marL="1061916" indent="-96538" algn="l" defTabSz="386151" rtl="0" eaLnBrk="1" latinLnBrk="0" hangingPunct="1">
        <a:lnSpc>
          <a:spcPct val="90000"/>
        </a:lnSpc>
        <a:spcBef>
          <a:spcPts val="211"/>
        </a:spcBef>
        <a:buFont typeface="Arial" panose="020B0604020202020204" pitchFamily="34" charset="0"/>
        <a:buChar char="•"/>
        <a:defRPr sz="760" kern="1200">
          <a:solidFill>
            <a:schemeClr val="tx1"/>
          </a:solidFill>
          <a:latin typeface="+mn-lt"/>
          <a:ea typeface="+mn-ea"/>
          <a:cs typeface="+mn-cs"/>
        </a:defRPr>
      </a:lvl6pPr>
      <a:lvl7pPr marL="1254991" indent="-96538" algn="l" defTabSz="386151" rtl="0" eaLnBrk="1" latinLnBrk="0" hangingPunct="1">
        <a:lnSpc>
          <a:spcPct val="90000"/>
        </a:lnSpc>
        <a:spcBef>
          <a:spcPts val="211"/>
        </a:spcBef>
        <a:buFont typeface="Arial" panose="020B0604020202020204" pitchFamily="34" charset="0"/>
        <a:buChar char="•"/>
        <a:defRPr sz="760" kern="1200">
          <a:solidFill>
            <a:schemeClr val="tx1"/>
          </a:solidFill>
          <a:latin typeface="+mn-lt"/>
          <a:ea typeface="+mn-ea"/>
          <a:cs typeface="+mn-cs"/>
        </a:defRPr>
      </a:lvl7pPr>
      <a:lvl8pPr marL="1448067" indent="-96538" algn="l" defTabSz="386151" rtl="0" eaLnBrk="1" latinLnBrk="0" hangingPunct="1">
        <a:lnSpc>
          <a:spcPct val="90000"/>
        </a:lnSpc>
        <a:spcBef>
          <a:spcPts val="211"/>
        </a:spcBef>
        <a:buFont typeface="Arial" panose="020B0604020202020204" pitchFamily="34" charset="0"/>
        <a:buChar char="•"/>
        <a:defRPr sz="760" kern="1200">
          <a:solidFill>
            <a:schemeClr val="tx1"/>
          </a:solidFill>
          <a:latin typeface="+mn-lt"/>
          <a:ea typeface="+mn-ea"/>
          <a:cs typeface="+mn-cs"/>
        </a:defRPr>
      </a:lvl8pPr>
      <a:lvl9pPr marL="1641142" indent="-96538" algn="l" defTabSz="386151" rtl="0" eaLnBrk="1" latinLnBrk="0" hangingPunct="1">
        <a:lnSpc>
          <a:spcPct val="90000"/>
        </a:lnSpc>
        <a:spcBef>
          <a:spcPts val="211"/>
        </a:spcBef>
        <a:buFont typeface="Arial" panose="020B0604020202020204" pitchFamily="34" charset="0"/>
        <a:buChar char="•"/>
        <a:defRPr sz="7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386151" rtl="0" eaLnBrk="1" latinLnBrk="0" hangingPunct="1">
        <a:defRPr sz="760" kern="1200">
          <a:solidFill>
            <a:schemeClr val="tx1"/>
          </a:solidFill>
          <a:latin typeface="+mn-lt"/>
          <a:ea typeface="+mn-ea"/>
          <a:cs typeface="+mn-cs"/>
        </a:defRPr>
      </a:lvl1pPr>
      <a:lvl2pPr marL="193076" algn="l" defTabSz="386151" rtl="0" eaLnBrk="1" latinLnBrk="0" hangingPunct="1">
        <a:defRPr sz="760" kern="1200">
          <a:solidFill>
            <a:schemeClr val="tx1"/>
          </a:solidFill>
          <a:latin typeface="+mn-lt"/>
          <a:ea typeface="+mn-ea"/>
          <a:cs typeface="+mn-cs"/>
        </a:defRPr>
      </a:lvl2pPr>
      <a:lvl3pPr marL="386151" algn="l" defTabSz="386151" rtl="0" eaLnBrk="1" latinLnBrk="0" hangingPunct="1">
        <a:defRPr sz="760" kern="1200">
          <a:solidFill>
            <a:schemeClr val="tx1"/>
          </a:solidFill>
          <a:latin typeface="+mn-lt"/>
          <a:ea typeface="+mn-ea"/>
          <a:cs typeface="+mn-cs"/>
        </a:defRPr>
      </a:lvl3pPr>
      <a:lvl4pPr marL="579227" algn="l" defTabSz="386151" rtl="0" eaLnBrk="1" latinLnBrk="0" hangingPunct="1">
        <a:defRPr sz="760" kern="1200">
          <a:solidFill>
            <a:schemeClr val="tx1"/>
          </a:solidFill>
          <a:latin typeface="+mn-lt"/>
          <a:ea typeface="+mn-ea"/>
          <a:cs typeface="+mn-cs"/>
        </a:defRPr>
      </a:lvl4pPr>
      <a:lvl5pPr marL="772302" algn="l" defTabSz="386151" rtl="0" eaLnBrk="1" latinLnBrk="0" hangingPunct="1">
        <a:defRPr sz="760" kern="1200">
          <a:solidFill>
            <a:schemeClr val="tx1"/>
          </a:solidFill>
          <a:latin typeface="+mn-lt"/>
          <a:ea typeface="+mn-ea"/>
          <a:cs typeface="+mn-cs"/>
        </a:defRPr>
      </a:lvl5pPr>
      <a:lvl6pPr marL="965378" algn="l" defTabSz="386151" rtl="0" eaLnBrk="1" latinLnBrk="0" hangingPunct="1">
        <a:defRPr sz="760" kern="1200">
          <a:solidFill>
            <a:schemeClr val="tx1"/>
          </a:solidFill>
          <a:latin typeface="+mn-lt"/>
          <a:ea typeface="+mn-ea"/>
          <a:cs typeface="+mn-cs"/>
        </a:defRPr>
      </a:lvl6pPr>
      <a:lvl7pPr marL="1158453" algn="l" defTabSz="386151" rtl="0" eaLnBrk="1" latinLnBrk="0" hangingPunct="1">
        <a:defRPr sz="760" kern="1200">
          <a:solidFill>
            <a:schemeClr val="tx1"/>
          </a:solidFill>
          <a:latin typeface="+mn-lt"/>
          <a:ea typeface="+mn-ea"/>
          <a:cs typeface="+mn-cs"/>
        </a:defRPr>
      </a:lvl7pPr>
      <a:lvl8pPr marL="1351529" algn="l" defTabSz="386151" rtl="0" eaLnBrk="1" latinLnBrk="0" hangingPunct="1">
        <a:defRPr sz="760" kern="1200">
          <a:solidFill>
            <a:schemeClr val="tx1"/>
          </a:solidFill>
          <a:latin typeface="+mn-lt"/>
          <a:ea typeface="+mn-ea"/>
          <a:cs typeface="+mn-cs"/>
        </a:defRPr>
      </a:lvl8pPr>
      <a:lvl9pPr marL="1544604" algn="l" defTabSz="386151" rtl="0" eaLnBrk="1" latinLnBrk="0" hangingPunct="1">
        <a:defRPr sz="7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ítulo do Trabalho:…"/>
          <p:cNvSpPr txBox="1"/>
          <p:nvPr/>
        </p:nvSpPr>
        <p:spPr>
          <a:xfrm>
            <a:off x="594000" y="1080000"/>
            <a:ext cx="3960000" cy="828000"/>
          </a:xfrm>
          <a:prstGeom prst="rect">
            <a:avLst/>
          </a:prstGeom>
          <a:noFill/>
          <a:ln w="3175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15610" tIns="15610" rIns="15610" bIns="15610" anchor="ctr"/>
          <a:lstStyle/>
          <a:p>
            <a:pPr algn="ctr">
              <a:defRPr sz="14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sz="1600" dirty="0" err="1">
                <a:solidFill>
                  <a:srgbClr val="48535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Título</a:t>
            </a:r>
            <a:r>
              <a:rPr sz="1600" dirty="0">
                <a:solidFill>
                  <a:srgbClr val="48535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do </a:t>
            </a:r>
            <a:r>
              <a:rPr sz="1600" dirty="0" err="1">
                <a:solidFill>
                  <a:srgbClr val="48535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Trabalho</a:t>
            </a:r>
            <a:endParaRPr sz="1600" dirty="0">
              <a:solidFill>
                <a:srgbClr val="48535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defRPr sz="800" b="1">
                <a:solidFill>
                  <a:srgbClr val="D9D9D9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lang="pt-BR" sz="1200" dirty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Autor e </a:t>
            </a:r>
            <a:r>
              <a:rPr lang="pt-BR" sz="1200" dirty="0" err="1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co-Autores</a:t>
            </a:r>
            <a:endParaRPr lang="pt-BR" sz="1200" dirty="0">
              <a:solidFill>
                <a:srgbClr val="59595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defRPr sz="800" b="1">
                <a:solidFill>
                  <a:srgbClr val="D9D9D9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lang="pt-BR" sz="1200" dirty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Instituição</a:t>
            </a:r>
            <a:endParaRPr sz="1200" dirty="0">
              <a:solidFill>
                <a:srgbClr val="59595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4" name="Retângulo 8"/>
          <p:cNvGrpSpPr/>
          <p:nvPr/>
        </p:nvGrpSpPr>
        <p:grpSpPr>
          <a:xfrm>
            <a:off x="144000" y="2052000"/>
            <a:ext cx="2376000" cy="180000"/>
            <a:chOff x="0" y="0"/>
            <a:chExt cx="2390917" cy="224299"/>
          </a:xfrm>
          <a:solidFill>
            <a:srgbClr val="243A76"/>
          </a:solidFill>
        </p:grpSpPr>
        <p:sp>
          <p:nvSpPr>
            <p:cNvPr id="22" name="Retângulo"/>
            <p:cNvSpPr/>
            <p:nvPr/>
          </p:nvSpPr>
          <p:spPr>
            <a:xfrm>
              <a:off x="0" y="17411"/>
              <a:ext cx="2390918" cy="189478"/>
            </a:xfrm>
            <a:prstGeom prst="rect">
              <a:avLst/>
            </a:prstGeom>
            <a:grpFill/>
            <a:ln w="3175" cap="flat">
              <a:solidFill>
                <a:srgbClr val="D9D9D9"/>
              </a:solidFill>
              <a:prstDash val="solid"/>
              <a:round/>
            </a:ln>
            <a:effectLst/>
          </p:spPr>
          <p:txBody>
            <a:bodyPr wrap="square" lIns="54000" tIns="15610" rIns="15610" bIns="15610" numCol="1" anchor="ctr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3" name="INTRODUÇÃO"/>
            <p:cNvSpPr txBox="1"/>
            <p:nvPr/>
          </p:nvSpPr>
          <p:spPr>
            <a:xfrm>
              <a:off x="0" y="0"/>
              <a:ext cx="2390918" cy="224300"/>
            </a:xfrm>
            <a:prstGeom prst="rect">
              <a:avLst/>
            </a:prstGeom>
            <a:grpFill/>
            <a:ln w="3175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54000" tIns="15610" rIns="15610" bIns="15610" numCol="1" anchor="ctr">
              <a:noAutofit/>
            </a:bodyPr>
            <a:lstStyle>
              <a:lvl1pPr>
                <a:defRPr sz="700" b="1">
                  <a:latin typeface="Trebuchet MS"/>
                  <a:ea typeface="Trebuchet MS"/>
                  <a:cs typeface="Trebuchet MS"/>
                  <a:sym typeface="Trebuchet MS"/>
                </a:defRPr>
              </a:lvl1pPr>
            </a:lstStyle>
            <a:p>
              <a:r>
                <a: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INTRODUÇÃO</a:t>
              </a:r>
            </a:p>
          </p:txBody>
        </p:sp>
      </p:grpSp>
      <p:grpSp>
        <p:nvGrpSpPr>
          <p:cNvPr id="27" name="Retângulo 9"/>
          <p:cNvGrpSpPr/>
          <p:nvPr/>
        </p:nvGrpSpPr>
        <p:grpSpPr>
          <a:xfrm>
            <a:off x="144000" y="2231999"/>
            <a:ext cx="2376000" cy="2052000"/>
            <a:chOff x="0" y="0"/>
            <a:chExt cx="2390917" cy="1980000"/>
          </a:xfrm>
        </p:grpSpPr>
        <p:sp>
          <p:nvSpPr>
            <p:cNvPr id="25" name="Retângulo"/>
            <p:cNvSpPr/>
            <p:nvPr/>
          </p:nvSpPr>
          <p:spPr>
            <a:xfrm>
              <a:off x="0" y="-1"/>
              <a:ext cx="2390918" cy="1980002"/>
            </a:xfrm>
            <a:prstGeom prst="rect">
              <a:avLst/>
            </a:prstGeom>
            <a:solidFill>
              <a:srgbClr val="FFFFFF"/>
            </a:solidFill>
            <a:ln w="3175" cap="flat">
              <a:solidFill>
                <a:srgbClr val="D9D9D9"/>
              </a:solidFill>
              <a:prstDash val="solid"/>
              <a:round/>
            </a:ln>
            <a:effectLst/>
          </p:spPr>
          <p:txBody>
            <a:bodyPr wrap="square" lIns="54000" tIns="54000" rIns="54000" bIns="54000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6" name="Aqui vai o texto ..."/>
            <p:cNvSpPr txBox="1"/>
            <p:nvPr/>
          </p:nvSpPr>
          <p:spPr>
            <a:xfrm>
              <a:off x="0" y="-1"/>
              <a:ext cx="2390918" cy="267374"/>
            </a:xfrm>
            <a:prstGeom prst="rect">
              <a:avLst/>
            </a:prstGeom>
            <a:noFill/>
            <a:ln w="3175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54000" tIns="54000" rIns="54000" bIns="54000" numCol="1" anchor="t">
              <a:noAutofit/>
            </a:bodyPr>
            <a:lstStyle>
              <a:lvl1pPr>
                <a:defRPr sz="600">
                  <a:solidFill>
                    <a:srgbClr val="404040"/>
                  </a:solidFill>
                  <a:latin typeface="Trebuchet MS"/>
                  <a:ea typeface="Trebuchet MS"/>
                  <a:cs typeface="Trebuchet MS"/>
                  <a:sym typeface="Trebuchet MS"/>
                </a:defRPr>
              </a:lvl1pPr>
            </a:lstStyle>
            <a:p>
              <a:r>
                <a:rPr sz="800" dirty="0" err="1">
                  <a:latin typeface="Arial" panose="020B0604020202020204" pitchFamily="34" charset="0"/>
                  <a:cs typeface="Arial" panose="020B0604020202020204" pitchFamily="34" charset="0"/>
                </a:rPr>
                <a:t>Aqui</a:t>
              </a:r>
              <a:r>
                <a:rPr sz="8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sz="800" dirty="0" err="1">
                  <a:latin typeface="Arial" panose="020B0604020202020204" pitchFamily="34" charset="0"/>
                  <a:cs typeface="Arial" panose="020B0604020202020204" pitchFamily="34" charset="0"/>
                </a:rPr>
                <a:t>vai</a:t>
              </a:r>
              <a:r>
                <a:rPr sz="800" dirty="0">
                  <a:latin typeface="Arial" panose="020B0604020202020204" pitchFamily="34" charset="0"/>
                  <a:cs typeface="Arial" panose="020B0604020202020204" pitchFamily="34" charset="0"/>
                </a:rPr>
                <a:t> o </a:t>
              </a:r>
              <a:r>
                <a:rPr sz="800" dirty="0" err="1">
                  <a:latin typeface="Arial" panose="020B0604020202020204" pitchFamily="34" charset="0"/>
                  <a:cs typeface="Arial" panose="020B0604020202020204" pitchFamily="34" charset="0"/>
                </a:rPr>
                <a:t>texto</a:t>
              </a:r>
              <a:r>
                <a:rPr sz="800" dirty="0">
                  <a:latin typeface="Arial" panose="020B0604020202020204" pitchFamily="34" charset="0"/>
                  <a:cs typeface="Arial" panose="020B0604020202020204" pitchFamily="34" charset="0"/>
                </a:rPr>
                <a:t> ...</a:t>
              </a:r>
            </a:p>
          </p:txBody>
        </p:sp>
      </p:grpSp>
      <p:grpSp>
        <p:nvGrpSpPr>
          <p:cNvPr id="30" name="Retângulo 10"/>
          <p:cNvGrpSpPr/>
          <p:nvPr/>
        </p:nvGrpSpPr>
        <p:grpSpPr>
          <a:xfrm>
            <a:off x="2628000" y="2052000"/>
            <a:ext cx="2376000" cy="180000"/>
            <a:chOff x="0" y="0"/>
            <a:chExt cx="2390917" cy="224299"/>
          </a:xfrm>
          <a:solidFill>
            <a:srgbClr val="243A76"/>
          </a:solidFill>
        </p:grpSpPr>
        <p:sp>
          <p:nvSpPr>
            <p:cNvPr id="28" name="Retângulo"/>
            <p:cNvSpPr/>
            <p:nvPr/>
          </p:nvSpPr>
          <p:spPr>
            <a:xfrm>
              <a:off x="0" y="17411"/>
              <a:ext cx="2390918" cy="189478"/>
            </a:xfrm>
            <a:prstGeom prst="rect">
              <a:avLst/>
            </a:prstGeom>
            <a:grpFill/>
            <a:ln w="3175" cap="flat">
              <a:solidFill>
                <a:srgbClr val="D9D9D9"/>
              </a:solidFill>
              <a:prstDash val="solid"/>
              <a:round/>
            </a:ln>
            <a:effectLst/>
          </p:spPr>
          <p:txBody>
            <a:bodyPr wrap="square" lIns="54000" tIns="15610" rIns="15610" bIns="15610" numCol="1" anchor="ctr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9" name="FIGURAS, TABELAS E GRÁFICOS"/>
            <p:cNvSpPr txBox="1"/>
            <p:nvPr/>
          </p:nvSpPr>
          <p:spPr>
            <a:xfrm>
              <a:off x="0" y="0"/>
              <a:ext cx="2390918" cy="224300"/>
            </a:xfrm>
            <a:prstGeom prst="rect">
              <a:avLst/>
            </a:prstGeom>
            <a:grpFill/>
            <a:ln w="3175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54000" tIns="15610" rIns="15610" bIns="15610" numCol="1" anchor="ctr">
              <a:noAutofit/>
            </a:bodyPr>
            <a:lstStyle>
              <a:lvl1pPr>
                <a:defRPr sz="700" b="1">
                  <a:latin typeface="Trebuchet MS"/>
                  <a:ea typeface="Trebuchet MS"/>
                  <a:cs typeface="Trebuchet MS"/>
                  <a:sym typeface="Trebuchet MS"/>
                </a:defRPr>
              </a:lvl1pPr>
            </a:lstStyle>
            <a:p>
              <a:r>
                <a: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FIGURAS, TABELAS E GRÁFICOS</a:t>
              </a:r>
            </a:p>
          </p:txBody>
        </p:sp>
      </p:grpSp>
      <p:grpSp>
        <p:nvGrpSpPr>
          <p:cNvPr id="33" name="Retângulo 11"/>
          <p:cNvGrpSpPr/>
          <p:nvPr/>
        </p:nvGrpSpPr>
        <p:grpSpPr>
          <a:xfrm>
            <a:off x="2628000" y="2232000"/>
            <a:ext cx="2376000" cy="3222000"/>
            <a:chOff x="0" y="0"/>
            <a:chExt cx="2390917" cy="3240000"/>
          </a:xfrm>
        </p:grpSpPr>
        <p:sp>
          <p:nvSpPr>
            <p:cNvPr id="31" name="Retângulo"/>
            <p:cNvSpPr/>
            <p:nvPr/>
          </p:nvSpPr>
          <p:spPr>
            <a:xfrm>
              <a:off x="0" y="-1"/>
              <a:ext cx="2390918" cy="3240002"/>
            </a:xfrm>
            <a:prstGeom prst="rect">
              <a:avLst/>
            </a:prstGeom>
            <a:solidFill>
              <a:srgbClr val="FFFFFF"/>
            </a:solidFill>
            <a:ln w="3175" cap="flat">
              <a:solidFill>
                <a:srgbClr val="D9D9D9"/>
              </a:solidFill>
              <a:prstDash val="solid"/>
              <a:round/>
            </a:ln>
            <a:effectLst/>
          </p:spPr>
          <p:txBody>
            <a:bodyPr wrap="square" lIns="54000" tIns="54000" rIns="54000" bIns="54000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2" name="Aqui vai o texto ..."/>
            <p:cNvSpPr txBox="1"/>
            <p:nvPr/>
          </p:nvSpPr>
          <p:spPr>
            <a:xfrm>
              <a:off x="0" y="-1"/>
              <a:ext cx="2390918" cy="234890"/>
            </a:xfrm>
            <a:prstGeom prst="rect">
              <a:avLst/>
            </a:prstGeom>
            <a:noFill/>
            <a:ln w="3175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54000" tIns="54000" rIns="54000" bIns="54000" numCol="1" anchor="t">
              <a:noAutofit/>
            </a:bodyPr>
            <a:lstStyle>
              <a:lvl1pPr>
                <a:defRPr sz="600">
                  <a:solidFill>
                    <a:srgbClr val="404040"/>
                  </a:solidFill>
                  <a:latin typeface="Trebuchet MS"/>
                  <a:ea typeface="Trebuchet MS"/>
                  <a:cs typeface="Trebuchet MS"/>
                  <a:sym typeface="Trebuchet MS"/>
                </a:defRPr>
              </a:lvl1pPr>
            </a:lstStyle>
            <a:p>
              <a:r>
                <a:rPr sz="800" dirty="0" err="1">
                  <a:latin typeface="Arial" panose="020B0604020202020204" pitchFamily="34" charset="0"/>
                  <a:cs typeface="Arial" panose="020B0604020202020204" pitchFamily="34" charset="0"/>
                </a:rPr>
                <a:t>Aqui</a:t>
              </a:r>
              <a:r>
                <a:rPr sz="8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sz="800" dirty="0" err="1">
                  <a:latin typeface="Arial" panose="020B0604020202020204" pitchFamily="34" charset="0"/>
                  <a:cs typeface="Arial" panose="020B0604020202020204" pitchFamily="34" charset="0"/>
                </a:rPr>
                <a:t>vai</a:t>
              </a:r>
              <a:r>
                <a:rPr sz="800" dirty="0">
                  <a:latin typeface="Arial" panose="020B0604020202020204" pitchFamily="34" charset="0"/>
                  <a:cs typeface="Arial" panose="020B0604020202020204" pitchFamily="34" charset="0"/>
                </a:rPr>
                <a:t> o </a:t>
              </a:r>
              <a:r>
                <a:rPr sz="800" dirty="0" err="1">
                  <a:latin typeface="Arial" panose="020B0604020202020204" pitchFamily="34" charset="0"/>
                  <a:cs typeface="Arial" panose="020B0604020202020204" pitchFamily="34" charset="0"/>
                </a:rPr>
                <a:t>texto</a:t>
              </a:r>
              <a:r>
                <a:rPr sz="800" dirty="0">
                  <a:latin typeface="Arial" panose="020B0604020202020204" pitchFamily="34" charset="0"/>
                  <a:cs typeface="Arial" panose="020B0604020202020204" pitchFamily="34" charset="0"/>
                </a:rPr>
                <a:t> ...</a:t>
              </a:r>
            </a:p>
          </p:txBody>
        </p:sp>
      </p:grpSp>
      <p:grpSp>
        <p:nvGrpSpPr>
          <p:cNvPr id="36" name="Retângulo 16"/>
          <p:cNvGrpSpPr/>
          <p:nvPr/>
        </p:nvGrpSpPr>
        <p:grpSpPr>
          <a:xfrm>
            <a:off x="144000" y="4392000"/>
            <a:ext cx="2376000" cy="180000"/>
            <a:chOff x="0" y="0"/>
            <a:chExt cx="2390918" cy="206889"/>
          </a:xfrm>
          <a:solidFill>
            <a:srgbClr val="243A76"/>
          </a:solidFill>
        </p:grpSpPr>
        <p:sp>
          <p:nvSpPr>
            <p:cNvPr id="34" name="Retângulo"/>
            <p:cNvSpPr/>
            <p:nvPr/>
          </p:nvSpPr>
          <p:spPr>
            <a:xfrm>
              <a:off x="0" y="17411"/>
              <a:ext cx="2390918" cy="189478"/>
            </a:xfrm>
            <a:prstGeom prst="rect">
              <a:avLst/>
            </a:prstGeom>
            <a:grpFill/>
            <a:ln w="3175" cap="flat">
              <a:solidFill>
                <a:srgbClr val="D9D9D9"/>
              </a:solidFill>
              <a:prstDash val="solid"/>
              <a:round/>
            </a:ln>
            <a:effectLst/>
          </p:spPr>
          <p:txBody>
            <a:bodyPr wrap="square" lIns="54000" tIns="15610" rIns="15610" bIns="15610" numCol="1" anchor="ctr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5" name="RELATO DE CASO"/>
            <p:cNvSpPr txBox="1"/>
            <p:nvPr/>
          </p:nvSpPr>
          <p:spPr>
            <a:xfrm>
              <a:off x="0" y="0"/>
              <a:ext cx="2375997" cy="179999"/>
            </a:xfrm>
            <a:prstGeom prst="rect">
              <a:avLst/>
            </a:prstGeom>
            <a:grpFill/>
            <a:ln w="3175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54000" tIns="15610" rIns="15610" bIns="15610" numCol="1" anchor="ctr">
              <a:noAutofit/>
            </a:bodyPr>
            <a:lstStyle>
              <a:lvl1pPr>
                <a:defRPr sz="700" b="1">
                  <a:latin typeface="Trebuchet MS"/>
                  <a:ea typeface="Trebuchet MS"/>
                  <a:cs typeface="Trebuchet MS"/>
                  <a:sym typeface="Trebuchet MS"/>
                </a:defRPr>
              </a:lvl1pPr>
            </a:lstStyle>
            <a:p>
              <a:r>
                <a: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RELATO DE CASO</a:t>
              </a:r>
            </a:p>
          </p:txBody>
        </p:sp>
      </p:grpSp>
      <p:grpSp>
        <p:nvGrpSpPr>
          <p:cNvPr id="39" name="Retângulo 17"/>
          <p:cNvGrpSpPr/>
          <p:nvPr/>
        </p:nvGrpSpPr>
        <p:grpSpPr>
          <a:xfrm>
            <a:off x="144000" y="4571999"/>
            <a:ext cx="2376000" cy="4392000"/>
            <a:chOff x="0" y="0"/>
            <a:chExt cx="2390917" cy="4085771"/>
          </a:xfrm>
        </p:grpSpPr>
        <p:sp>
          <p:nvSpPr>
            <p:cNvPr id="37" name="Retângulo"/>
            <p:cNvSpPr/>
            <p:nvPr/>
          </p:nvSpPr>
          <p:spPr>
            <a:xfrm>
              <a:off x="0" y="0"/>
              <a:ext cx="2390918" cy="4085772"/>
            </a:xfrm>
            <a:prstGeom prst="rect">
              <a:avLst/>
            </a:prstGeom>
            <a:solidFill>
              <a:srgbClr val="FFFFFF"/>
            </a:solidFill>
            <a:ln w="3175" cap="flat">
              <a:solidFill>
                <a:srgbClr val="D9D9D9"/>
              </a:solidFill>
              <a:prstDash val="solid"/>
              <a:round/>
            </a:ln>
            <a:effectLst/>
          </p:spPr>
          <p:txBody>
            <a:bodyPr wrap="square" lIns="54000" tIns="54000" rIns="54000" bIns="54000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8" name="Aqui vai o texto ..."/>
            <p:cNvSpPr txBox="1"/>
            <p:nvPr/>
          </p:nvSpPr>
          <p:spPr>
            <a:xfrm>
              <a:off x="0" y="0"/>
              <a:ext cx="2390918" cy="225729"/>
            </a:xfrm>
            <a:prstGeom prst="rect">
              <a:avLst/>
            </a:prstGeom>
            <a:noFill/>
            <a:ln w="3175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54000" tIns="54000" rIns="54000" bIns="54000" numCol="1" anchor="t">
              <a:noAutofit/>
            </a:bodyPr>
            <a:lstStyle>
              <a:lvl1pPr>
                <a:defRPr sz="600">
                  <a:solidFill>
                    <a:srgbClr val="404040"/>
                  </a:solidFill>
                  <a:latin typeface="Trebuchet MS"/>
                  <a:ea typeface="Trebuchet MS"/>
                  <a:cs typeface="Trebuchet MS"/>
                  <a:sym typeface="Trebuchet MS"/>
                </a:defRPr>
              </a:lvl1pPr>
            </a:lstStyle>
            <a:p>
              <a:r>
                <a:rPr sz="800" dirty="0" err="1">
                  <a:latin typeface="Arial" panose="020B0604020202020204" pitchFamily="34" charset="0"/>
                  <a:cs typeface="Arial" panose="020B0604020202020204" pitchFamily="34" charset="0"/>
                </a:rPr>
                <a:t>Aqui</a:t>
              </a:r>
              <a:r>
                <a:rPr sz="8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sz="800" dirty="0" err="1">
                  <a:latin typeface="Arial" panose="020B0604020202020204" pitchFamily="34" charset="0"/>
                  <a:cs typeface="Arial" panose="020B0604020202020204" pitchFamily="34" charset="0"/>
                </a:rPr>
                <a:t>vai</a:t>
              </a:r>
              <a:r>
                <a:rPr sz="800" dirty="0">
                  <a:latin typeface="Arial" panose="020B0604020202020204" pitchFamily="34" charset="0"/>
                  <a:cs typeface="Arial" panose="020B0604020202020204" pitchFamily="34" charset="0"/>
                </a:rPr>
                <a:t> o </a:t>
              </a:r>
              <a:r>
                <a:rPr sz="800" dirty="0" err="1">
                  <a:latin typeface="Arial" panose="020B0604020202020204" pitchFamily="34" charset="0"/>
                  <a:cs typeface="Arial" panose="020B0604020202020204" pitchFamily="34" charset="0"/>
                </a:rPr>
                <a:t>texto</a:t>
              </a:r>
              <a:r>
                <a:rPr sz="800" dirty="0">
                  <a:latin typeface="Arial" panose="020B0604020202020204" pitchFamily="34" charset="0"/>
                  <a:cs typeface="Arial" panose="020B0604020202020204" pitchFamily="34" charset="0"/>
                </a:rPr>
                <a:t> ...</a:t>
              </a:r>
            </a:p>
          </p:txBody>
        </p:sp>
      </p:grpSp>
      <p:grpSp>
        <p:nvGrpSpPr>
          <p:cNvPr id="43" name="Retângulo 18"/>
          <p:cNvGrpSpPr/>
          <p:nvPr/>
        </p:nvGrpSpPr>
        <p:grpSpPr>
          <a:xfrm>
            <a:off x="2628000" y="5562000"/>
            <a:ext cx="2376000" cy="180000"/>
            <a:chOff x="0" y="0"/>
            <a:chExt cx="2390917" cy="224299"/>
          </a:xfrm>
          <a:solidFill>
            <a:srgbClr val="243A76"/>
          </a:solidFill>
        </p:grpSpPr>
        <p:sp>
          <p:nvSpPr>
            <p:cNvPr id="41" name="Retângulo"/>
            <p:cNvSpPr/>
            <p:nvPr/>
          </p:nvSpPr>
          <p:spPr>
            <a:xfrm>
              <a:off x="0" y="17411"/>
              <a:ext cx="2390918" cy="189478"/>
            </a:xfrm>
            <a:prstGeom prst="rect">
              <a:avLst/>
            </a:prstGeom>
            <a:grpFill/>
            <a:ln w="3175" cap="flat">
              <a:solidFill>
                <a:srgbClr val="D9D9D9"/>
              </a:solidFill>
              <a:prstDash val="solid"/>
              <a:round/>
            </a:ln>
            <a:effectLst/>
          </p:spPr>
          <p:txBody>
            <a:bodyPr wrap="square" lIns="54000" tIns="15610" rIns="15610" bIns="15610" numCol="1" anchor="ctr" anchorCtr="0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2" name="DISCUSSÃO:"/>
            <p:cNvSpPr txBox="1"/>
            <p:nvPr/>
          </p:nvSpPr>
          <p:spPr>
            <a:xfrm>
              <a:off x="0" y="0"/>
              <a:ext cx="2390918" cy="224300"/>
            </a:xfrm>
            <a:prstGeom prst="rect">
              <a:avLst/>
            </a:prstGeom>
            <a:grpFill/>
            <a:ln w="3175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54000" tIns="15610" rIns="15610" bIns="15610" numCol="1" anchor="ctr" anchorCtr="0">
              <a:noAutofit/>
            </a:bodyPr>
            <a:lstStyle>
              <a:lvl1pPr>
                <a:defRPr sz="700" b="1">
                  <a:latin typeface="Trebuchet MS"/>
                  <a:ea typeface="Trebuchet MS"/>
                  <a:cs typeface="Trebuchet MS"/>
                  <a:sym typeface="Trebuchet MS"/>
                </a:defRPr>
              </a:lvl1pPr>
            </a:lstStyle>
            <a:p>
              <a:r>
                <a:rPr lang="pt-BR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CONCLUSÃO</a:t>
              </a:r>
              <a:endParaRPr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46" name="Retângulo 19"/>
          <p:cNvGrpSpPr/>
          <p:nvPr/>
        </p:nvGrpSpPr>
        <p:grpSpPr>
          <a:xfrm>
            <a:off x="2628000" y="5741999"/>
            <a:ext cx="2376000" cy="1468800"/>
            <a:chOff x="0" y="0"/>
            <a:chExt cx="2390917" cy="1260000"/>
          </a:xfrm>
        </p:grpSpPr>
        <p:sp>
          <p:nvSpPr>
            <p:cNvPr id="44" name="Retângulo"/>
            <p:cNvSpPr/>
            <p:nvPr/>
          </p:nvSpPr>
          <p:spPr>
            <a:xfrm>
              <a:off x="0" y="0"/>
              <a:ext cx="2390918" cy="1260001"/>
            </a:xfrm>
            <a:prstGeom prst="rect">
              <a:avLst/>
            </a:prstGeom>
            <a:solidFill>
              <a:srgbClr val="FFFFFF"/>
            </a:solidFill>
            <a:ln w="3175" cap="flat">
              <a:solidFill>
                <a:srgbClr val="D9D9D9"/>
              </a:solidFill>
              <a:prstDash val="solid"/>
              <a:round/>
            </a:ln>
            <a:effectLst/>
          </p:spPr>
          <p:txBody>
            <a:bodyPr wrap="square" lIns="54000" tIns="54000" rIns="54000" bIns="54000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5" name="Aqui vai o texto ..."/>
            <p:cNvSpPr txBox="1"/>
            <p:nvPr/>
          </p:nvSpPr>
          <p:spPr>
            <a:xfrm>
              <a:off x="0" y="0"/>
              <a:ext cx="2390918" cy="243869"/>
            </a:xfrm>
            <a:prstGeom prst="rect">
              <a:avLst/>
            </a:prstGeom>
            <a:noFill/>
            <a:ln w="3175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54000" tIns="54000" rIns="54000" bIns="54000" numCol="1" anchor="t">
              <a:noAutofit/>
            </a:bodyPr>
            <a:lstStyle>
              <a:lvl1pPr>
                <a:defRPr sz="600">
                  <a:solidFill>
                    <a:srgbClr val="404040"/>
                  </a:solidFill>
                  <a:latin typeface="Trebuchet MS"/>
                  <a:ea typeface="Trebuchet MS"/>
                  <a:cs typeface="Trebuchet MS"/>
                  <a:sym typeface="Trebuchet MS"/>
                </a:defRPr>
              </a:lvl1pPr>
            </a:lstStyle>
            <a:p>
              <a:r>
                <a:rPr sz="800" dirty="0" err="1">
                  <a:latin typeface="Arial" panose="020B0604020202020204" pitchFamily="34" charset="0"/>
                  <a:cs typeface="Arial" panose="020B0604020202020204" pitchFamily="34" charset="0"/>
                </a:rPr>
                <a:t>Aqui</a:t>
              </a:r>
              <a:r>
                <a:rPr sz="8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sz="800" dirty="0" err="1">
                  <a:latin typeface="Arial" panose="020B0604020202020204" pitchFamily="34" charset="0"/>
                  <a:cs typeface="Arial" panose="020B0604020202020204" pitchFamily="34" charset="0"/>
                </a:rPr>
                <a:t>vai</a:t>
              </a:r>
              <a:r>
                <a:rPr sz="800" dirty="0">
                  <a:latin typeface="Arial" panose="020B0604020202020204" pitchFamily="34" charset="0"/>
                  <a:cs typeface="Arial" panose="020B0604020202020204" pitchFamily="34" charset="0"/>
                </a:rPr>
                <a:t> o </a:t>
              </a:r>
              <a:r>
                <a:rPr sz="800" dirty="0" err="1">
                  <a:latin typeface="Arial" panose="020B0604020202020204" pitchFamily="34" charset="0"/>
                  <a:cs typeface="Arial" panose="020B0604020202020204" pitchFamily="34" charset="0"/>
                </a:rPr>
                <a:t>texto</a:t>
              </a:r>
              <a:r>
                <a:rPr sz="800" dirty="0">
                  <a:latin typeface="Arial" panose="020B0604020202020204" pitchFamily="34" charset="0"/>
                  <a:cs typeface="Arial" panose="020B0604020202020204" pitchFamily="34" charset="0"/>
                </a:rPr>
                <a:t> ...</a:t>
              </a:r>
            </a:p>
          </p:txBody>
        </p:sp>
      </p:grpSp>
      <p:grpSp>
        <p:nvGrpSpPr>
          <p:cNvPr id="49" name="Retângulo 20"/>
          <p:cNvGrpSpPr/>
          <p:nvPr/>
        </p:nvGrpSpPr>
        <p:grpSpPr>
          <a:xfrm>
            <a:off x="2628000" y="7318800"/>
            <a:ext cx="2376001" cy="180000"/>
            <a:chOff x="0" y="0"/>
            <a:chExt cx="2390917" cy="224299"/>
          </a:xfrm>
          <a:solidFill>
            <a:srgbClr val="243A76"/>
          </a:solidFill>
        </p:grpSpPr>
        <p:sp>
          <p:nvSpPr>
            <p:cNvPr id="47" name="Retângulo"/>
            <p:cNvSpPr/>
            <p:nvPr/>
          </p:nvSpPr>
          <p:spPr>
            <a:xfrm>
              <a:off x="0" y="17411"/>
              <a:ext cx="2390918" cy="189478"/>
            </a:xfrm>
            <a:prstGeom prst="rect">
              <a:avLst/>
            </a:prstGeom>
            <a:grpFill/>
            <a:ln w="3175" cap="flat">
              <a:solidFill>
                <a:srgbClr val="D9D9D9"/>
              </a:solidFill>
              <a:prstDash val="solid"/>
              <a:round/>
            </a:ln>
            <a:effectLst/>
          </p:spPr>
          <p:txBody>
            <a:bodyPr wrap="square" lIns="54000" tIns="15610" rIns="15610" bIns="15610" numCol="1" anchor="ctr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8" name="REFERÊNCIAS BIBLIOGRÁFICAS"/>
            <p:cNvSpPr txBox="1"/>
            <p:nvPr/>
          </p:nvSpPr>
          <p:spPr>
            <a:xfrm>
              <a:off x="0" y="0"/>
              <a:ext cx="2390918" cy="224300"/>
            </a:xfrm>
            <a:prstGeom prst="rect">
              <a:avLst/>
            </a:prstGeom>
            <a:grpFill/>
            <a:ln w="3175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54000" tIns="15610" rIns="15610" bIns="15610" numCol="1" anchor="ctr">
              <a:noAutofit/>
            </a:bodyPr>
            <a:lstStyle>
              <a:lvl1pPr>
                <a:defRPr sz="700" b="1">
                  <a:latin typeface="Trebuchet MS"/>
                  <a:ea typeface="Trebuchet MS"/>
                  <a:cs typeface="Trebuchet MS"/>
                  <a:sym typeface="Trebuchet MS"/>
                </a:defRPr>
              </a:lvl1pPr>
            </a:lstStyle>
            <a:p>
              <a:r>
                <a: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REFERÊNCIAS BIBLIOGRÁFICAS</a:t>
              </a:r>
            </a:p>
          </p:txBody>
        </p:sp>
      </p:grpSp>
      <p:grpSp>
        <p:nvGrpSpPr>
          <p:cNvPr id="52" name="Retângulo 21"/>
          <p:cNvGrpSpPr/>
          <p:nvPr/>
        </p:nvGrpSpPr>
        <p:grpSpPr>
          <a:xfrm>
            <a:off x="2628000" y="7498800"/>
            <a:ext cx="2376001" cy="1468800"/>
            <a:chOff x="0" y="0"/>
            <a:chExt cx="2390917" cy="1260000"/>
          </a:xfrm>
        </p:grpSpPr>
        <p:sp>
          <p:nvSpPr>
            <p:cNvPr id="50" name="Retângulo"/>
            <p:cNvSpPr/>
            <p:nvPr/>
          </p:nvSpPr>
          <p:spPr>
            <a:xfrm>
              <a:off x="0" y="-1"/>
              <a:ext cx="2390918" cy="1260002"/>
            </a:xfrm>
            <a:prstGeom prst="rect">
              <a:avLst/>
            </a:prstGeom>
            <a:solidFill>
              <a:srgbClr val="FFFFFF"/>
            </a:solidFill>
            <a:ln w="3175" cap="flat">
              <a:solidFill>
                <a:srgbClr val="D9D9D9"/>
              </a:solidFill>
              <a:prstDash val="solid"/>
              <a:round/>
            </a:ln>
            <a:effectLst/>
          </p:spPr>
          <p:txBody>
            <a:bodyPr wrap="square" lIns="54000" tIns="54000" rIns="54000" bIns="54000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51" name="Aqui vai o texto ..."/>
            <p:cNvSpPr txBox="1"/>
            <p:nvPr/>
          </p:nvSpPr>
          <p:spPr>
            <a:xfrm>
              <a:off x="0" y="-1"/>
              <a:ext cx="2390918" cy="250337"/>
            </a:xfrm>
            <a:prstGeom prst="rect">
              <a:avLst/>
            </a:prstGeom>
            <a:noFill/>
            <a:ln w="3175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54000" tIns="54000" rIns="54000" bIns="54000" numCol="1" anchor="t">
              <a:noAutofit/>
            </a:bodyPr>
            <a:lstStyle>
              <a:lvl1pPr>
                <a:defRPr sz="600">
                  <a:solidFill>
                    <a:srgbClr val="404040"/>
                  </a:solidFill>
                  <a:latin typeface="Trebuchet MS"/>
                  <a:ea typeface="Trebuchet MS"/>
                  <a:cs typeface="Trebuchet MS"/>
                  <a:sym typeface="Trebuchet MS"/>
                </a:defRPr>
              </a:lvl1pPr>
            </a:lstStyle>
            <a:p>
              <a:r>
                <a:rPr dirty="0" err="1">
                  <a:latin typeface="Arial" panose="020B0604020202020204" pitchFamily="34" charset="0"/>
                  <a:cs typeface="Arial" panose="020B0604020202020204" pitchFamily="34" charset="0"/>
                </a:rPr>
                <a:t>Aqui</a:t>
              </a:r>
              <a:r>
                <a:rPr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dirty="0" err="1">
                  <a:latin typeface="Arial" panose="020B0604020202020204" pitchFamily="34" charset="0"/>
                  <a:cs typeface="Arial" panose="020B0604020202020204" pitchFamily="34" charset="0"/>
                </a:rPr>
                <a:t>vai</a:t>
              </a:r>
              <a:r>
                <a:rPr dirty="0">
                  <a:latin typeface="Arial" panose="020B0604020202020204" pitchFamily="34" charset="0"/>
                  <a:cs typeface="Arial" panose="020B0604020202020204" pitchFamily="34" charset="0"/>
                </a:rPr>
                <a:t> o </a:t>
              </a:r>
              <a:r>
                <a:rPr dirty="0" err="1">
                  <a:latin typeface="Arial" panose="020B0604020202020204" pitchFamily="34" charset="0"/>
                  <a:cs typeface="Arial" panose="020B0604020202020204" pitchFamily="34" charset="0"/>
                </a:rPr>
                <a:t>texto</a:t>
              </a:r>
              <a:r>
                <a:rPr dirty="0">
                  <a:latin typeface="Arial" panose="020B0604020202020204" pitchFamily="34" charset="0"/>
                  <a:cs typeface="Arial" panose="020B0604020202020204" pitchFamily="34" charset="0"/>
                </a:rPr>
                <a:t> ...</a:t>
              </a:r>
            </a:p>
          </p:txBody>
        </p:sp>
      </p:grp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DELO TEMPLATE E POSTER">
  <a:themeElements>
    <a:clrScheme name="MODELO TEMPLATE E POSTER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A8D94"/>
      </a:accent1>
      <a:accent2>
        <a:srgbClr val="D5E8EA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0000FF"/>
      </a:hlink>
      <a:folHlink>
        <a:srgbClr val="FF00FF"/>
      </a:folHlink>
    </a:clrScheme>
    <a:fontScheme name="MODELO TEMPLATE E POSTER">
      <a:majorFont>
        <a:latin typeface="Georgia"/>
        <a:ea typeface="Georgia"/>
        <a:cs typeface="Georgia"/>
      </a:majorFont>
      <a:minorFont>
        <a:latin typeface="Helvetica"/>
        <a:ea typeface="Helvetica"/>
        <a:cs typeface="Helvetica"/>
      </a:minorFont>
    </a:fontScheme>
    <a:fmtScheme name="MODELO TEMPLATE E POSTE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12700" dir="5400000" rotWithShape="0">
              <a:srgbClr val="000000">
                <a:alpha val="4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3175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15610" tIns="15610" rIns="15610" bIns="15610" numCol="1" spcCol="38100" rtlCol="0" anchor="ctr">
        <a:spAutoFit/>
      </a:bodyPr>
      <a:lstStyle>
        <a:defPPr marL="0" marR="0" indent="0" algn="l" defTabSz="907494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Georgi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3175" cap="flat">
          <a:solidFill>
            <a:schemeClr val="accent1"/>
          </a:solidFill>
          <a:prstDash val="solid"/>
          <a:round/>
        </a:ln>
        <a:effectLst>
          <a:outerShdw blurRad="12700" dir="5400000" rotWithShape="0">
            <a:srgbClr val="000000">
              <a:alpha val="40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15610" tIns="15610" rIns="15610" bIns="15610" numCol="1" spcCol="38100" rtlCol="0" anchor="t">
        <a:spAutoFit/>
      </a:bodyPr>
      <a:lstStyle>
        <a:defPPr marL="0" marR="0" indent="0" algn="l" defTabSz="907494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Georgi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</TotalTime>
  <Words>44</Words>
  <Application>Microsoft Office PowerPoint</Application>
  <PresentationFormat>Personalizar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Georgia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Rodrigo</dc:creator>
  <cp:lastModifiedBy>Cristiano Ribeiro</cp:lastModifiedBy>
  <cp:revision>20</cp:revision>
  <dcterms:modified xsi:type="dcterms:W3CDTF">2024-05-08T23:00:22Z</dcterms:modified>
</cp:coreProperties>
</file>