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81" r:id="rId1"/>
  </p:sldMasterIdLst>
  <p:notesMasterIdLst>
    <p:notesMasterId r:id="rId3"/>
  </p:notesMasterIdLst>
  <p:sldIdLst>
    <p:sldId id="256" r:id="rId2"/>
  </p:sldIdLst>
  <p:sldSz cx="5148263" cy="9144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43A76"/>
    <a:srgbClr val="595959"/>
    <a:srgbClr val="48535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3175" cap="flat">
              <a:solidFill>
                <a:srgbClr val="FFFFFF"/>
              </a:solidFill>
              <a:prstDash val="solid"/>
              <a:round/>
            </a:ln>
          </a:top>
          <a:bottom>
            <a:ln w="3175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EDADC"/>
          </a:solidFill>
        </a:fill>
      </a:tcStyle>
    </a:wholeTbl>
    <a:band2H>
      <a:tcTxStyle/>
      <a:tcStyle>
        <a:tcBdr/>
        <a:fill>
          <a:solidFill>
            <a:srgbClr val="E8EDEE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3175" cap="flat">
              <a:solidFill>
                <a:srgbClr val="FFFFFF"/>
              </a:solidFill>
              <a:prstDash val="solid"/>
              <a:round/>
            </a:ln>
          </a:top>
          <a:bottom>
            <a:ln w="3175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3175" cap="flat">
              <a:solidFill>
                <a:srgbClr val="FFFFFF"/>
              </a:solidFill>
              <a:prstDash val="solid"/>
              <a:round/>
            </a:ln>
          </a:top>
          <a:bottom>
            <a:ln w="3175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3175" cap="flat">
              <a:solidFill>
                <a:srgbClr val="FFFFFF"/>
              </a:solidFill>
              <a:prstDash val="solid"/>
              <a:round/>
            </a:ln>
          </a:top>
          <a:bottom>
            <a:ln w="3175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3175" cap="flat">
              <a:solidFill>
                <a:srgbClr val="FFFFFF"/>
              </a:solidFill>
              <a:prstDash val="solid"/>
              <a:round/>
            </a:ln>
          </a:top>
          <a:bottom>
            <a:ln w="3175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FCFE0"/>
          </a:solidFill>
        </a:fill>
      </a:tcStyle>
    </a:wholeTbl>
    <a:band2H>
      <a:tcTxStyle/>
      <a:tcStyle>
        <a:tcBdr/>
        <a:fill>
          <a:solidFill>
            <a:srgbClr val="F0E8F0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3175" cap="flat">
              <a:solidFill>
                <a:srgbClr val="FFFFFF"/>
              </a:solidFill>
              <a:prstDash val="solid"/>
              <a:round/>
            </a:ln>
          </a:top>
          <a:bottom>
            <a:ln w="3175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3175" cap="flat">
              <a:solidFill>
                <a:srgbClr val="FFFFFF"/>
              </a:solidFill>
              <a:prstDash val="solid"/>
              <a:round/>
            </a:ln>
          </a:top>
          <a:bottom>
            <a:ln w="3175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3175" cap="flat">
              <a:solidFill>
                <a:srgbClr val="FFFFFF"/>
              </a:solidFill>
              <a:prstDash val="solid"/>
              <a:round/>
            </a:ln>
          </a:top>
          <a:bottom>
            <a:ln w="3175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3175" cap="flat">
              <a:solidFill>
                <a:srgbClr val="FFFFFF"/>
              </a:solidFill>
              <a:prstDash val="solid"/>
              <a:round/>
            </a:ln>
          </a:top>
          <a:bottom>
            <a:ln w="3175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1DBE5"/>
          </a:solidFill>
        </a:fill>
      </a:tcStyle>
    </a:wholeTbl>
    <a:band2H>
      <a:tcTxStyle/>
      <a:tcStyle>
        <a:tcBdr/>
        <a:fill>
          <a:solidFill>
            <a:srgbClr val="E9EEF2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3175" cap="flat">
              <a:solidFill>
                <a:srgbClr val="FFFFFF"/>
              </a:solidFill>
              <a:prstDash val="solid"/>
              <a:round/>
            </a:ln>
          </a:top>
          <a:bottom>
            <a:ln w="3175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3175" cap="flat">
              <a:solidFill>
                <a:srgbClr val="FFFFFF"/>
              </a:solidFill>
              <a:prstDash val="solid"/>
              <a:round/>
            </a:ln>
          </a:top>
          <a:bottom>
            <a:ln w="3175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3175" cap="flat">
              <a:solidFill>
                <a:srgbClr val="FFFFFF"/>
              </a:solidFill>
              <a:prstDash val="solid"/>
              <a:round/>
            </a:ln>
          </a:top>
          <a:bottom>
            <a:ln w="3175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3175" cap="flat">
              <a:noFill/>
              <a:miter lim="400000"/>
            </a:ln>
          </a:left>
          <a:right>
            <a:ln w="3175" cap="flat">
              <a:noFill/>
              <a:miter lim="400000"/>
            </a:ln>
          </a:right>
          <a:top>
            <a:ln w="3175" cap="flat">
              <a:noFill/>
              <a:miter lim="400000"/>
            </a:ln>
          </a:top>
          <a:bottom>
            <a:ln w="3175" cap="flat">
              <a:noFill/>
              <a:miter lim="400000"/>
            </a:ln>
          </a:bottom>
          <a:insideH>
            <a:ln w="3175" cap="flat">
              <a:noFill/>
              <a:miter lim="400000"/>
            </a:ln>
          </a:insideH>
          <a:insideV>
            <a:ln w="3175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3175" cap="flat">
              <a:noFill/>
              <a:miter lim="400000"/>
            </a:ln>
          </a:left>
          <a:right>
            <a:ln w="3175" cap="flat">
              <a:noFill/>
              <a:miter lim="400000"/>
            </a:ln>
          </a:right>
          <a:top>
            <a:ln w="3175" cap="flat">
              <a:noFill/>
              <a:miter lim="400000"/>
            </a:ln>
          </a:top>
          <a:bottom>
            <a:ln w="3175" cap="flat">
              <a:noFill/>
              <a:miter lim="400000"/>
            </a:ln>
          </a:bottom>
          <a:insideH>
            <a:ln w="3175" cap="flat">
              <a:noFill/>
              <a:miter lim="400000"/>
            </a:ln>
          </a:insideH>
          <a:insideV>
            <a:ln w="3175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3175" cap="flat">
              <a:noFill/>
              <a:miter lim="400000"/>
            </a:ln>
          </a:left>
          <a:right>
            <a:ln w="3175" cap="flat">
              <a:noFill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3175" cap="flat">
              <a:solidFill>
                <a:srgbClr val="000000"/>
              </a:solidFill>
              <a:prstDash val="solid"/>
              <a:round/>
            </a:ln>
          </a:bottom>
          <a:insideH>
            <a:ln w="3175" cap="flat">
              <a:noFill/>
              <a:miter lim="400000"/>
            </a:ln>
          </a:insideH>
          <a:insideV>
            <a:ln w="3175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3175" cap="flat">
              <a:noFill/>
              <a:miter lim="400000"/>
            </a:ln>
          </a:left>
          <a:right>
            <a:ln w="3175" cap="flat">
              <a:noFill/>
              <a:miter lim="400000"/>
            </a:ln>
          </a:right>
          <a:top>
            <a:ln w="3175" cap="flat">
              <a:solidFill>
                <a:srgbClr val="000000"/>
              </a:solidFill>
              <a:prstDash val="solid"/>
              <a:round/>
            </a:ln>
          </a:top>
          <a:bottom>
            <a:ln w="3175" cap="flat">
              <a:solidFill>
                <a:srgbClr val="000000"/>
              </a:solidFill>
              <a:prstDash val="solid"/>
              <a:round/>
            </a:ln>
          </a:bottom>
          <a:insideH>
            <a:ln w="3175" cap="flat">
              <a:noFill/>
              <a:miter lim="400000"/>
            </a:ln>
          </a:insideH>
          <a:insideV>
            <a:ln w="3175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3175" cap="flat">
              <a:solidFill>
                <a:srgbClr val="FFFFFF"/>
              </a:solidFill>
              <a:prstDash val="solid"/>
              <a:round/>
            </a:ln>
          </a:top>
          <a:bottom>
            <a:ln w="3175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3175" cap="flat">
              <a:solidFill>
                <a:srgbClr val="FFFFFF"/>
              </a:solidFill>
              <a:prstDash val="solid"/>
              <a:round/>
            </a:ln>
          </a:top>
          <a:bottom>
            <a:ln w="3175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3175" cap="flat">
              <a:solidFill>
                <a:srgbClr val="FFFFFF"/>
              </a:solidFill>
              <a:prstDash val="solid"/>
              <a:round/>
            </a:ln>
          </a:top>
          <a:bottom>
            <a:ln w="3175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3175" cap="flat">
              <a:solidFill>
                <a:srgbClr val="FFFFFF"/>
              </a:solidFill>
              <a:prstDash val="solid"/>
              <a:round/>
            </a:ln>
          </a:top>
          <a:bottom>
            <a:ln w="3175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3175" cap="flat">
              <a:solidFill>
                <a:srgbClr val="000000"/>
              </a:solidFill>
              <a:prstDash val="solid"/>
              <a:round/>
            </a:ln>
          </a:left>
          <a:right>
            <a:ln w="3175" cap="flat">
              <a:solidFill>
                <a:srgbClr val="000000"/>
              </a:solidFill>
              <a:prstDash val="solid"/>
              <a:round/>
            </a:ln>
          </a:right>
          <a:top>
            <a:ln w="3175" cap="flat">
              <a:solidFill>
                <a:srgbClr val="000000"/>
              </a:solidFill>
              <a:prstDash val="solid"/>
              <a:round/>
            </a:ln>
          </a:top>
          <a:bottom>
            <a:ln w="3175" cap="flat">
              <a:solidFill>
                <a:srgbClr val="000000"/>
              </a:solidFill>
              <a:prstDash val="solid"/>
              <a:round/>
            </a:ln>
          </a:bottom>
          <a:insideH>
            <a:ln w="3175" cap="flat">
              <a:solidFill>
                <a:srgbClr val="000000"/>
              </a:solidFill>
              <a:prstDash val="solid"/>
              <a:round/>
            </a:ln>
          </a:insideH>
          <a:insideV>
            <a:ln w="3175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3175" cap="flat">
              <a:solidFill>
                <a:srgbClr val="000000"/>
              </a:solidFill>
              <a:prstDash val="solid"/>
              <a:round/>
            </a:ln>
          </a:left>
          <a:right>
            <a:ln w="3175" cap="flat">
              <a:solidFill>
                <a:srgbClr val="000000"/>
              </a:solidFill>
              <a:prstDash val="solid"/>
              <a:round/>
            </a:ln>
          </a:right>
          <a:top>
            <a:ln w="3175" cap="flat">
              <a:solidFill>
                <a:srgbClr val="000000"/>
              </a:solidFill>
              <a:prstDash val="solid"/>
              <a:round/>
            </a:ln>
          </a:top>
          <a:bottom>
            <a:ln w="3175" cap="flat">
              <a:solidFill>
                <a:srgbClr val="000000"/>
              </a:solidFill>
              <a:prstDash val="solid"/>
              <a:round/>
            </a:ln>
          </a:bottom>
          <a:insideH>
            <a:ln w="3175" cap="flat">
              <a:solidFill>
                <a:srgbClr val="000000"/>
              </a:solidFill>
              <a:prstDash val="solid"/>
              <a:round/>
            </a:ln>
          </a:insideH>
          <a:insideV>
            <a:ln w="3175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3175" cap="flat">
              <a:solidFill>
                <a:srgbClr val="000000"/>
              </a:solidFill>
              <a:prstDash val="solid"/>
              <a:round/>
            </a:ln>
          </a:left>
          <a:right>
            <a:ln w="3175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3175" cap="flat">
              <a:solidFill>
                <a:srgbClr val="000000"/>
              </a:solidFill>
              <a:prstDash val="solid"/>
              <a:round/>
            </a:ln>
          </a:bottom>
          <a:insideH>
            <a:ln w="3175" cap="flat">
              <a:solidFill>
                <a:srgbClr val="000000"/>
              </a:solidFill>
              <a:prstDash val="solid"/>
              <a:round/>
            </a:ln>
          </a:insideH>
          <a:insideV>
            <a:ln w="3175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3175" cap="flat">
              <a:solidFill>
                <a:srgbClr val="000000"/>
              </a:solidFill>
              <a:prstDash val="solid"/>
              <a:round/>
            </a:ln>
          </a:left>
          <a:right>
            <a:ln w="3175" cap="flat">
              <a:solidFill>
                <a:srgbClr val="000000"/>
              </a:solidFill>
              <a:prstDash val="solid"/>
              <a:round/>
            </a:ln>
          </a:right>
          <a:top>
            <a:ln w="3175" cap="flat">
              <a:solidFill>
                <a:srgbClr val="000000"/>
              </a:solidFill>
              <a:prstDash val="solid"/>
              <a:round/>
            </a:ln>
          </a:top>
          <a:bottom>
            <a:ln w="3175" cap="flat">
              <a:solidFill>
                <a:srgbClr val="000000"/>
              </a:solidFill>
              <a:prstDash val="solid"/>
              <a:round/>
            </a:ln>
          </a:bottom>
          <a:insideH>
            <a:ln w="3175" cap="flat">
              <a:solidFill>
                <a:srgbClr val="000000"/>
              </a:solidFill>
              <a:prstDash val="solid"/>
              <a:round/>
            </a:ln>
          </a:insideH>
          <a:insideV>
            <a:ln w="3175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277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>
            <a:spLocks noGrp="1" noRot="1" noChangeAspect="1"/>
          </p:cNvSpPr>
          <p:nvPr>
            <p:ph type="sldImg"/>
          </p:nvPr>
        </p:nvSpPr>
        <p:spPr>
          <a:xfrm>
            <a:off x="2463800" y="685800"/>
            <a:ext cx="19304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9" name="Shape 19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711061639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907494" latinLnBrk="0">
      <a:defRPr sz="800">
        <a:latin typeface="+mj-lt"/>
        <a:ea typeface="+mj-ea"/>
        <a:cs typeface="+mj-cs"/>
        <a:sym typeface="Georgia"/>
      </a:defRPr>
    </a:lvl1pPr>
    <a:lvl2pPr indent="228600" defTabSz="907494" latinLnBrk="0">
      <a:defRPr sz="800">
        <a:latin typeface="+mj-lt"/>
        <a:ea typeface="+mj-ea"/>
        <a:cs typeface="+mj-cs"/>
        <a:sym typeface="Georgia"/>
      </a:defRPr>
    </a:lvl2pPr>
    <a:lvl3pPr indent="457200" defTabSz="907494" latinLnBrk="0">
      <a:defRPr sz="800">
        <a:latin typeface="+mj-lt"/>
        <a:ea typeface="+mj-ea"/>
        <a:cs typeface="+mj-cs"/>
        <a:sym typeface="Georgia"/>
      </a:defRPr>
    </a:lvl3pPr>
    <a:lvl4pPr indent="685800" defTabSz="907494" latinLnBrk="0">
      <a:defRPr sz="800">
        <a:latin typeface="+mj-lt"/>
        <a:ea typeface="+mj-ea"/>
        <a:cs typeface="+mj-cs"/>
        <a:sym typeface="Georgia"/>
      </a:defRPr>
    </a:lvl4pPr>
    <a:lvl5pPr indent="914400" defTabSz="907494" latinLnBrk="0">
      <a:defRPr sz="800">
        <a:latin typeface="+mj-lt"/>
        <a:ea typeface="+mj-ea"/>
        <a:cs typeface="+mj-cs"/>
        <a:sym typeface="Georgia"/>
      </a:defRPr>
    </a:lvl5pPr>
    <a:lvl6pPr indent="1143000" defTabSz="907494" latinLnBrk="0">
      <a:defRPr sz="800">
        <a:latin typeface="+mj-lt"/>
        <a:ea typeface="+mj-ea"/>
        <a:cs typeface="+mj-cs"/>
        <a:sym typeface="Georgia"/>
      </a:defRPr>
    </a:lvl6pPr>
    <a:lvl7pPr indent="1371600" defTabSz="907494" latinLnBrk="0">
      <a:defRPr sz="800">
        <a:latin typeface="+mj-lt"/>
        <a:ea typeface="+mj-ea"/>
        <a:cs typeface="+mj-cs"/>
        <a:sym typeface="Georgia"/>
      </a:defRPr>
    </a:lvl7pPr>
    <a:lvl8pPr indent="1600200" defTabSz="907494" latinLnBrk="0">
      <a:defRPr sz="800">
        <a:latin typeface="+mj-lt"/>
        <a:ea typeface="+mj-ea"/>
        <a:cs typeface="+mj-cs"/>
        <a:sym typeface="Georgia"/>
      </a:defRPr>
    </a:lvl8pPr>
    <a:lvl9pPr indent="1828800" defTabSz="907494" latinLnBrk="0">
      <a:defRPr sz="800">
        <a:latin typeface="+mj-lt"/>
        <a:ea typeface="+mj-ea"/>
        <a:cs typeface="+mj-cs"/>
        <a:sym typeface="Georgia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_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Número do Slid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55814850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CDE80C5-B17B-40DF-BC9C-097A9061207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53943" y="8475134"/>
            <a:ext cx="1158359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0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4DCD6B-A954-4188-9012-95C4555662B8}" type="datetimeFigureOut">
              <a:rPr lang="pt-BR" smtClean="0"/>
              <a:t>07/05/2024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92F052B4-4B2F-41CD-B20A-C27F125E48D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705362" y="8475134"/>
            <a:ext cx="1737539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0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B508734-D9CD-41C2-AEAB-1C42E8C2BA4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3635961" y="8475134"/>
            <a:ext cx="1158359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0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CB4B4D-7CA3-9044-876B-883B54F8677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954496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</p:sldLayoutIdLst>
  <p:txStyles>
    <p:titleStyle>
      <a:lvl1pPr algn="l" defTabSz="386151" rtl="0" eaLnBrk="1" latinLnBrk="0" hangingPunct="1">
        <a:lnSpc>
          <a:spcPct val="90000"/>
        </a:lnSpc>
        <a:spcBef>
          <a:spcPct val="0"/>
        </a:spcBef>
        <a:buNone/>
        <a:defRPr sz="185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6538" indent="-96538" algn="l" defTabSz="386151" rtl="0" eaLnBrk="1" latinLnBrk="0" hangingPunct="1">
        <a:lnSpc>
          <a:spcPct val="90000"/>
        </a:lnSpc>
        <a:spcBef>
          <a:spcPts val="422"/>
        </a:spcBef>
        <a:buFont typeface="Arial" panose="020B0604020202020204" pitchFamily="34" charset="0"/>
        <a:buChar char="•"/>
        <a:defRPr sz="1182" kern="1200">
          <a:solidFill>
            <a:schemeClr val="tx1"/>
          </a:solidFill>
          <a:latin typeface="+mn-lt"/>
          <a:ea typeface="+mn-ea"/>
          <a:cs typeface="+mn-cs"/>
        </a:defRPr>
      </a:lvl1pPr>
      <a:lvl2pPr marL="289613" indent="-96538" algn="l" defTabSz="386151" rtl="0" eaLnBrk="1" latinLnBrk="0" hangingPunct="1">
        <a:lnSpc>
          <a:spcPct val="90000"/>
        </a:lnSpc>
        <a:spcBef>
          <a:spcPts val="211"/>
        </a:spcBef>
        <a:buFont typeface="Arial" panose="020B0604020202020204" pitchFamily="34" charset="0"/>
        <a:buChar char="•"/>
        <a:defRPr sz="1014" kern="1200">
          <a:solidFill>
            <a:schemeClr val="tx1"/>
          </a:solidFill>
          <a:latin typeface="+mn-lt"/>
          <a:ea typeface="+mn-ea"/>
          <a:cs typeface="+mn-cs"/>
        </a:defRPr>
      </a:lvl2pPr>
      <a:lvl3pPr marL="482689" indent="-96538" algn="l" defTabSz="386151" rtl="0" eaLnBrk="1" latinLnBrk="0" hangingPunct="1">
        <a:lnSpc>
          <a:spcPct val="90000"/>
        </a:lnSpc>
        <a:spcBef>
          <a:spcPts val="211"/>
        </a:spcBef>
        <a:buFont typeface="Arial" panose="020B0604020202020204" pitchFamily="34" charset="0"/>
        <a:buChar char="•"/>
        <a:defRPr sz="845" kern="1200">
          <a:solidFill>
            <a:schemeClr val="tx1"/>
          </a:solidFill>
          <a:latin typeface="+mn-lt"/>
          <a:ea typeface="+mn-ea"/>
          <a:cs typeface="+mn-cs"/>
        </a:defRPr>
      </a:lvl3pPr>
      <a:lvl4pPr marL="675764" indent="-96538" algn="l" defTabSz="386151" rtl="0" eaLnBrk="1" latinLnBrk="0" hangingPunct="1">
        <a:lnSpc>
          <a:spcPct val="90000"/>
        </a:lnSpc>
        <a:spcBef>
          <a:spcPts val="211"/>
        </a:spcBef>
        <a:buFont typeface="Arial" panose="020B0604020202020204" pitchFamily="34" charset="0"/>
        <a:buChar char="•"/>
        <a:defRPr sz="760" kern="1200">
          <a:solidFill>
            <a:schemeClr val="tx1"/>
          </a:solidFill>
          <a:latin typeface="+mn-lt"/>
          <a:ea typeface="+mn-ea"/>
          <a:cs typeface="+mn-cs"/>
        </a:defRPr>
      </a:lvl4pPr>
      <a:lvl5pPr marL="868840" indent="-96538" algn="l" defTabSz="386151" rtl="0" eaLnBrk="1" latinLnBrk="0" hangingPunct="1">
        <a:lnSpc>
          <a:spcPct val="90000"/>
        </a:lnSpc>
        <a:spcBef>
          <a:spcPts val="211"/>
        </a:spcBef>
        <a:buFont typeface="Arial" panose="020B0604020202020204" pitchFamily="34" charset="0"/>
        <a:buChar char="•"/>
        <a:defRPr sz="760" kern="1200">
          <a:solidFill>
            <a:schemeClr val="tx1"/>
          </a:solidFill>
          <a:latin typeface="+mn-lt"/>
          <a:ea typeface="+mn-ea"/>
          <a:cs typeface="+mn-cs"/>
        </a:defRPr>
      </a:lvl5pPr>
      <a:lvl6pPr marL="1061916" indent="-96538" algn="l" defTabSz="386151" rtl="0" eaLnBrk="1" latinLnBrk="0" hangingPunct="1">
        <a:lnSpc>
          <a:spcPct val="90000"/>
        </a:lnSpc>
        <a:spcBef>
          <a:spcPts val="211"/>
        </a:spcBef>
        <a:buFont typeface="Arial" panose="020B0604020202020204" pitchFamily="34" charset="0"/>
        <a:buChar char="•"/>
        <a:defRPr sz="760" kern="1200">
          <a:solidFill>
            <a:schemeClr val="tx1"/>
          </a:solidFill>
          <a:latin typeface="+mn-lt"/>
          <a:ea typeface="+mn-ea"/>
          <a:cs typeface="+mn-cs"/>
        </a:defRPr>
      </a:lvl6pPr>
      <a:lvl7pPr marL="1254991" indent="-96538" algn="l" defTabSz="386151" rtl="0" eaLnBrk="1" latinLnBrk="0" hangingPunct="1">
        <a:lnSpc>
          <a:spcPct val="90000"/>
        </a:lnSpc>
        <a:spcBef>
          <a:spcPts val="211"/>
        </a:spcBef>
        <a:buFont typeface="Arial" panose="020B0604020202020204" pitchFamily="34" charset="0"/>
        <a:buChar char="•"/>
        <a:defRPr sz="760" kern="1200">
          <a:solidFill>
            <a:schemeClr val="tx1"/>
          </a:solidFill>
          <a:latin typeface="+mn-lt"/>
          <a:ea typeface="+mn-ea"/>
          <a:cs typeface="+mn-cs"/>
        </a:defRPr>
      </a:lvl7pPr>
      <a:lvl8pPr marL="1448067" indent="-96538" algn="l" defTabSz="386151" rtl="0" eaLnBrk="1" latinLnBrk="0" hangingPunct="1">
        <a:lnSpc>
          <a:spcPct val="90000"/>
        </a:lnSpc>
        <a:spcBef>
          <a:spcPts val="211"/>
        </a:spcBef>
        <a:buFont typeface="Arial" panose="020B0604020202020204" pitchFamily="34" charset="0"/>
        <a:buChar char="•"/>
        <a:defRPr sz="760" kern="1200">
          <a:solidFill>
            <a:schemeClr val="tx1"/>
          </a:solidFill>
          <a:latin typeface="+mn-lt"/>
          <a:ea typeface="+mn-ea"/>
          <a:cs typeface="+mn-cs"/>
        </a:defRPr>
      </a:lvl8pPr>
      <a:lvl9pPr marL="1641142" indent="-96538" algn="l" defTabSz="386151" rtl="0" eaLnBrk="1" latinLnBrk="0" hangingPunct="1">
        <a:lnSpc>
          <a:spcPct val="90000"/>
        </a:lnSpc>
        <a:spcBef>
          <a:spcPts val="211"/>
        </a:spcBef>
        <a:buFont typeface="Arial" panose="020B0604020202020204" pitchFamily="34" charset="0"/>
        <a:buChar char="•"/>
        <a:defRPr sz="7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386151" rtl="0" eaLnBrk="1" latinLnBrk="0" hangingPunct="1">
        <a:defRPr sz="760" kern="1200">
          <a:solidFill>
            <a:schemeClr val="tx1"/>
          </a:solidFill>
          <a:latin typeface="+mn-lt"/>
          <a:ea typeface="+mn-ea"/>
          <a:cs typeface="+mn-cs"/>
        </a:defRPr>
      </a:lvl1pPr>
      <a:lvl2pPr marL="193076" algn="l" defTabSz="386151" rtl="0" eaLnBrk="1" latinLnBrk="0" hangingPunct="1">
        <a:defRPr sz="760" kern="1200">
          <a:solidFill>
            <a:schemeClr val="tx1"/>
          </a:solidFill>
          <a:latin typeface="+mn-lt"/>
          <a:ea typeface="+mn-ea"/>
          <a:cs typeface="+mn-cs"/>
        </a:defRPr>
      </a:lvl2pPr>
      <a:lvl3pPr marL="386151" algn="l" defTabSz="386151" rtl="0" eaLnBrk="1" latinLnBrk="0" hangingPunct="1">
        <a:defRPr sz="760" kern="1200">
          <a:solidFill>
            <a:schemeClr val="tx1"/>
          </a:solidFill>
          <a:latin typeface="+mn-lt"/>
          <a:ea typeface="+mn-ea"/>
          <a:cs typeface="+mn-cs"/>
        </a:defRPr>
      </a:lvl3pPr>
      <a:lvl4pPr marL="579227" algn="l" defTabSz="386151" rtl="0" eaLnBrk="1" latinLnBrk="0" hangingPunct="1">
        <a:defRPr sz="760" kern="1200">
          <a:solidFill>
            <a:schemeClr val="tx1"/>
          </a:solidFill>
          <a:latin typeface="+mn-lt"/>
          <a:ea typeface="+mn-ea"/>
          <a:cs typeface="+mn-cs"/>
        </a:defRPr>
      </a:lvl4pPr>
      <a:lvl5pPr marL="772302" algn="l" defTabSz="386151" rtl="0" eaLnBrk="1" latinLnBrk="0" hangingPunct="1">
        <a:defRPr sz="760" kern="1200">
          <a:solidFill>
            <a:schemeClr val="tx1"/>
          </a:solidFill>
          <a:latin typeface="+mn-lt"/>
          <a:ea typeface="+mn-ea"/>
          <a:cs typeface="+mn-cs"/>
        </a:defRPr>
      </a:lvl5pPr>
      <a:lvl6pPr marL="965378" algn="l" defTabSz="386151" rtl="0" eaLnBrk="1" latinLnBrk="0" hangingPunct="1">
        <a:defRPr sz="760" kern="1200">
          <a:solidFill>
            <a:schemeClr val="tx1"/>
          </a:solidFill>
          <a:latin typeface="+mn-lt"/>
          <a:ea typeface="+mn-ea"/>
          <a:cs typeface="+mn-cs"/>
        </a:defRPr>
      </a:lvl6pPr>
      <a:lvl7pPr marL="1158453" algn="l" defTabSz="386151" rtl="0" eaLnBrk="1" latinLnBrk="0" hangingPunct="1">
        <a:defRPr sz="760" kern="1200">
          <a:solidFill>
            <a:schemeClr val="tx1"/>
          </a:solidFill>
          <a:latin typeface="+mn-lt"/>
          <a:ea typeface="+mn-ea"/>
          <a:cs typeface="+mn-cs"/>
        </a:defRPr>
      </a:lvl7pPr>
      <a:lvl8pPr marL="1351529" algn="l" defTabSz="386151" rtl="0" eaLnBrk="1" latinLnBrk="0" hangingPunct="1">
        <a:defRPr sz="760" kern="1200">
          <a:solidFill>
            <a:schemeClr val="tx1"/>
          </a:solidFill>
          <a:latin typeface="+mn-lt"/>
          <a:ea typeface="+mn-ea"/>
          <a:cs typeface="+mn-cs"/>
        </a:defRPr>
      </a:lvl8pPr>
      <a:lvl9pPr marL="1544604" algn="l" defTabSz="386151" rtl="0" eaLnBrk="1" latinLnBrk="0" hangingPunct="1">
        <a:defRPr sz="7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ítulo do Trabalho:…"/>
          <p:cNvSpPr txBox="1"/>
          <p:nvPr/>
        </p:nvSpPr>
        <p:spPr>
          <a:xfrm>
            <a:off x="144001" y="1080000"/>
            <a:ext cx="4860000" cy="828000"/>
          </a:xfrm>
          <a:prstGeom prst="rect">
            <a:avLst/>
          </a:prstGeom>
          <a:noFill/>
          <a:ln w="3175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15610" tIns="15610" rIns="15610" bIns="15610" anchor="ctr"/>
          <a:lstStyle/>
          <a:p>
            <a:pPr algn="ctr">
              <a:defRPr sz="14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sz="1600" dirty="0" err="1">
                <a:solidFill>
                  <a:srgbClr val="48535B"/>
                </a:solidFill>
              </a:rPr>
              <a:t>Título</a:t>
            </a:r>
            <a:r>
              <a:rPr sz="1600" dirty="0">
                <a:solidFill>
                  <a:srgbClr val="48535B"/>
                </a:solidFill>
              </a:rPr>
              <a:t> do </a:t>
            </a:r>
            <a:r>
              <a:rPr sz="1600" dirty="0" err="1">
                <a:solidFill>
                  <a:srgbClr val="48535B"/>
                </a:solidFill>
              </a:rPr>
              <a:t>Trabalho</a:t>
            </a:r>
            <a:endParaRPr sz="1600" dirty="0">
              <a:solidFill>
                <a:srgbClr val="48535B"/>
              </a:solidFill>
            </a:endParaRPr>
          </a:p>
          <a:p>
            <a:pPr algn="ctr">
              <a:defRPr sz="800" b="1">
                <a:solidFill>
                  <a:srgbClr val="D9D9D9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lang="pt-BR" sz="1200" dirty="0">
                <a:solidFill>
                  <a:srgbClr val="595959"/>
                </a:solidFill>
              </a:rPr>
              <a:t>Autor e </a:t>
            </a:r>
            <a:r>
              <a:rPr lang="pt-BR" sz="1200" dirty="0" err="1">
                <a:solidFill>
                  <a:srgbClr val="595959"/>
                </a:solidFill>
              </a:rPr>
              <a:t>co-Autores</a:t>
            </a:r>
            <a:endParaRPr lang="pt-BR" sz="1200" dirty="0">
              <a:solidFill>
                <a:srgbClr val="595959"/>
              </a:solidFill>
            </a:endParaRPr>
          </a:p>
          <a:p>
            <a:pPr algn="ctr">
              <a:defRPr sz="800" b="1">
                <a:solidFill>
                  <a:srgbClr val="D9D9D9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lang="pt-BR" sz="1200" dirty="0">
                <a:solidFill>
                  <a:srgbClr val="595959"/>
                </a:solidFill>
              </a:rPr>
              <a:t>Instituição</a:t>
            </a:r>
            <a:endParaRPr sz="1200" dirty="0">
              <a:solidFill>
                <a:srgbClr val="595959"/>
              </a:solidFill>
            </a:endParaRPr>
          </a:p>
        </p:txBody>
      </p:sp>
      <p:grpSp>
        <p:nvGrpSpPr>
          <p:cNvPr id="24" name="Retângulo 8"/>
          <p:cNvGrpSpPr/>
          <p:nvPr/>
        </p:nvGrpSpPr>
        <p:grpSpPr>
          <a:xfrm>
            <a:off x="144000" y="2052000"/>
            <a:ext cx="2376000" cy="180000"/>
            <a:chOff x="0" y="0"/>
            <a:chExt cx="2390917" cy="224299"/>
          </a:xfrm>
          <a:solidFill>
            <a:srgbClr val="243A76"/>
          </a:solidFill>
        </p:grpSpPr>
        <p:sp>
          <p:nvSpPr>
            <p:cNvPr id="22" name="Retângulo"/>
            <p:cNvSpPr/>
            <p:nvPr/>
          </p:nvSpPr>
          <p:spPr>
            <a:xfrm>
              <a:off x="0" y="17411"/>
              <a:ext cx="2390918" cy="189478"/>
            </a:xfrm>
            <a:prstGeom prst="rect">
              <a:avLst/>
            </a:prstGeom>
            <a:grpFill/>
            <a:ln w="3175" cap="flat">
              <a:solidFill>
                <a:srgbClr val="D9D9D9"/>
              </a:solidFill>
              <a:prstDash val="solid"/>
              <a:round/>
            </a:ln>
            <a:effectLst/>
          </p:spPr>
          <p:txBody>
            <a:bodyPr wrap="square" lIns="54000" tIns="15610" rIns="15610" bIns="15610" numCol="1" anchor="ctr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>
                <a:solidFill>
                  <a:schemeClr val="bg1"/>
                </a:solidFill>
              </a:endParaRPr>
            </a:p>
          </p:txBody>
        </p:sp>
        <p:sp>
          <p:nvSpPr>
            <p:cNvPr id="23" name="INTRODUÇÃO"/>
            <p:cNvSpPr txBox="1"/>
            <p:nvPr/>
          </p:nvSpPr>
          <p:spPr>
            <a:xfrm>
              <a:off x="0" y="0"/>
              <a:ext cx="2390918" cy="224300"/>
            </a:xfrm>
            <a:prstGeom prst="rect">
              <a:avLst/>
            </a:prstGeom>
            <a:grpFill/>
            <a:ln w="3175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54000" tIns="15610" rIns="15610" bIns="15610" numCol="1" anchor="ctr">
              <a:noAutofit/>
            </a:bodyPr>
            <a:lstStyle>
              <a:lvl1pPr>
                <a:defRPr sz="700" b="1">
                  <a:latin typeface="Trebuchet MS"/>
                  <a:ea typeface="Trebuchet MS"/>
                  <a:cs typeface="Trebuchet MS"/>
                  <a:sym typeface="Trebuchet MS"/>
                </a:defRPr>
              </a:lvl1pPr>
            </a:lstStyle>
            <a:p>
              <a:r>
                <a:rPr>
                  <a:solidFill>
                    <a:schemeClr val="bg1"/>
                  </a:solidFill>
                </a:rPr>
                <a:t>INTRODUÇÃO</a:t>
              </a:r>
            </a:p>
          </p:txBody>
        </p:sp>
      </p:grpSp>
      <p:grpSp>
        <p:nvGrpSpPr>
          <p:cNvPr id="27" name="Retângulo 9"/>
          <p:cNvGrpSpPr/>
          <p:nvPr/>
        </p:nvGrpSpPr>
        <p:grpSpPr>
          <a:xfrm>
            <a:off x="144000" y="2231999"/>
            <a:ext cx="2376000" cy="1468800"/>
            <a:chOff x="0" y="0"/>
            <a:chExt cx="2390917" cy="1980000"/>
          </a:xfrm>
        </p:grpSpPr>
        <p:sp>
          <p:nvSpPr>
            <p:cNvPr id="25" name="Retângulo"/>
            <p:cNvSpPr/>
            <p:nvPr/>
          </p:nvSpPr>
          <p:spPr>
            <a:xfrm>
              <a:off x="0" y="-1"/>
              <a:ext cx="2390918" cy="1980002"/>
            </a:xfrm>
            <a:prstGeom prst="rect">
              <a:avLst/>
            </a:prstGeom>
            <a:solidFill>
              <a:srgbClr val="FFFFFF"/>
            </a:solidFill>
            <a:ln w="3175" cap="flat">
              <a:solidFill>
                <a:srgbClr val="D9D9D9"/>
              </a:solidFill>
              <a:prstDash val="solid"/>
              <a:round/>
            </a:ln>
            <a:effectLst/>
          </p:spPr>
          <p:txBody>
            <a:bodyPr wrap="square" lIns="54000" tIns="54000" rIns="54000" bIns="54000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6" name="Aqui vai o texto ..."/>
            <p:cNvSpPr txBox="1"/>
            <p:nvPr/>
          </p:nvSpPr>
          <p:spPr>
            <a:xfrm>
              <a:off x="0" y="-1"/>
              <a:ext cx="2390918" cy="267374"/>
            </a:xfrm>
            <a:prstGeom prst="rect">
              <a:avLst/>
            </a:prstGeom>
            <a:noFill/>
            <a:ln w="3175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54000" tIns="54000" rIns="54000" bIns="54000" numCol="1" anchor="t">
              <a:noAutofit/>
            </a:bodyPr>
            <a:lstStyle>
              <a:lvl1pPr>
                <a:defRPr sz="600">
                  <a:solidFill>
                    <a:srgbClr val="404040"/>
                  </a:solidFill>
                  <a:latin typeface="Trebuchet MS"/>
                  <a:ea typeface="Trebuchet MS"/>
                  <a:cs typeface="Trebuchet MS"/>
                  <a:sym typeface="Trebuchet MS"/>
                </a:defRPr>
              </a:lvl1pPr>
            </a:lstStyle>
            <a:p>
              <a:r>
                <a:rPr sz="800" dirty="0" err="1">
                  <a:latin typeface="Arial" panose="020B0604020202020204" pitchFamily="34" charset="0"/>
                  <a:cs typeface="Arial" panose="020B0604020202020204" pitchFamily="34" charset="0"/>
                </a:rPr>
                <a:t>Aqui</a:t>
              </a:r>
              <a:r>
                <a:rPr sz="8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sz="800" dirty="0" err="1">
                  <a:latin typeface="Arial" panose="020B0604020202020204" pitchFamily="34" charset="0"/>
                  <a:cs typeface="Arial" panose="020B0604020202020204" pitchFamily="34" charset="0"/>
                </a:rPr>
                <a:t>vai</a:t>
              </a:r>
              <a:r>
                <a:rPr sz="800" dirty="0">
                  <a:latin typeface="Arial" panose="020B0604020202020204" pitchFamily="34" charset="0"/>
                  <a:cs typeface="Arial" panose="020B0604020202020204" pitchFamily="34" charset="0"/>
                </a:rPr>
                <a:t> o </a:t>
              </a:r>
              <a:r>
                <a:rPr sz="800" dirty="0" err="1">
                  <a:latin typeface="Arial" panose="020B0604020202020204" pitchFamily="34" charset="0"/>
                  <a:cs typeface="Arial" panose="020B0604020202020204" pitchFamily="34" charset="0"/>
                </a:rPr>
                <a:t>texto</a:t>
              </a:r>
              <a:r>
                <a:rPr sz="800" dirty="0">
                  <a:latin typeface="Arial" panose="020B0604020202020204" pitchFamily="34" charset="0"/>
                  <a:cs typeface="Arial" panose="020B0604020202020204" pitchFamily="34" charset="0"/>
                </a:rPr>
                <a:t> ...</a:t>
              </a:r>
            </a:p>
          </p:txBody>
        </p:sp>
      </p:grpSp>
      <p:grpSp>
        <p:nvGrpSpPr>
          <p:cNvPr id="30" name="Retângulo 10"/>
          <p:cNvGrpSpPr/>
          <p:nvPr/>
        </p:nvGrpSpPr>
        <p:grpSpPr>
          <a:xfrm>
            <a:off x="2628000" y="2052000"/>
            <a:ext cx="2376000" cy="180000"/>
            <a:chOff x="0" y="0"/>
            <a:chExt cx="2390917" cy="224299"/>
          </a:xfrm>
          <a:solidFill>
            <a:srgbClr val="243A76"/>
          </a:solidFill>
        </p:grpSpPr>
        <p:sp>
          <p:nvSpPr>
            <p:cNvPr id="28" name="Retângulo"/>
            <p:cNvSpPr/>
            <p:nvPr/>
          </p:nvSpPr>
          <p:spPr>
            <a:xfrm>
              <a:off x="0" y="17411"/>
              <a:ext cx="2390918" cy="189478"/>
            </a:xfrm>
            <a:prstGeom prst="rect">
              <a:avLst/>
            </a:prstGeom>
            <a:grpFill/>
            <a:ln w="3175" cap="flat">
              <a:solidFill>
                <a:srgbClr val="D9D9D9"/>
              </a:solidFill>
              <a:prstDash val="solid"/>
              <a:round/>
            </a:ln>
            <a:effectLst/>
          </p:spPr>
          <p:txBody>
            <a:bodyPr wrap="square" lIns="54000" tIns="15610" rIns="15610" bIns="15610" numCol="1" anchor="ctr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>
                <a:solidFill>
                  <a:schemeClr val="bg1"/>
                </a:solidFill>
              </a:endParaRPr>
            </a:p>
          </p:txBody>
        </p:sp>
        <p:sp>
          <p:nvSpPr>
            <p:cNvPr id="29" name="FIGURAS, TABELAS E GRÁFICOS"/>
            <p:cNvSpPr txBox="1"/>
            <p:nvPr/>
          </p:nvSpPr>
          <p:spPr>
            <a:xfrm>
              <a:off x="0" y="0"/>
              <a:ext cx="2390918" cy="224300"/>
            </a:xfrm>
            <a:prstGeom prst="rect">
              <a:avLst/>
            </a:prstGeom>
            <a:grpFill/>
            <a:ln w="3175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54000" tIns="15610" rIns="15610" bIns="15610" numCol="1" anchor="ctr">
              <a:noAutofit/>
            </a:bodyPr>
            <a:lstStyle>
              <a:lvl1pPr>
                <a:defRPr sz="700" b="1">
                  <a:latin typeface="Trebuchet MS"/>
                  <a:ea typeface="Trebuchet MS"/>
                  <a:cs typeface="Trebuchet MS"/>
                  <a:sym typeface="Trebuchet MS"/>
                </a:defRPr>
              </a:lvl1pPr>
            </a:lstStyle>
            <a:p>
              <a:r>
                <a:rPr>
                  <a:solidFill>
                    <a:schemeClr val="bg1"/>
                  </a:solidFill>
                </a:rPr>
                <a:t>FIGURAS, TABELAS E GRÁFICOS</a:t>
              </a:r>
            </a:p>
          </p:txBody>
        </p:sp>
      </p:grpSp>
      <p:grpSp>
        <p:nvGrpSpPr>
          <p:cNvPr id="33" name="Retângulo 11"/>
          <p:cNvGrpSpPr/>
          <p:nvPr/>
        </p:nvGrpSpPr>
        <p:grpSpPr>
          <a:xfrm>
            <a:off x="2628000" y="2232000"/>
            <a:ext cx="2376000" cy="3222000"/>
            <a:chOff x="0" y="0"/>
            <a:chExt cx="2390917" cy="3240000"/>
          </a:xfrm>
        </p:grpSpPr>
        <p:sp>
          <p:nvSpPr>
            <p:cNvPr id="31" name="Retângulo"/>
            <p:cNvSpPr/>
            <p:nvPr/>
          </p:nvSpPr>
          <p:spPr>
            <a:xfrm>
              <a:off x="0" y="-1"/>
              <a:ext cx="2390918" cy="3240002"/>
            </a:xfrm>
            <a:prstGeom prst="rect">
              <a:avLst/>
            </a:prstGeom>
            <a:solidFill>
              <a:srgbClr val="FFFFFF"/>
            </a:solidFill>
            <a:ln w="3175" cap="flat">
              <a:solidFill>
                <a:srgbClr val="D9D9D9"/>
              </a:solidFill>
              <a:prstDash val="solid"/>
              <a:round/>
            </a:ln>
            <a:effectLst/>
          </p:spPr>
          <p:txBody>
            <a:bodyPr wrap="square" lIns="54000" tIns="54000" rIns="54000" bIns="54000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2" name="Aqui vai o texto ..."/>
            <p:cNvSpPr txBox="1"/>
            <p:nvPr/>
          </p:nvSpPr>
          <p:spPr>
            <a:xfrm>
              <a:off x="0" y="-1"/>
              <a:ext cx="2390918" cy="234890"/>
            </a:xfrm>
            <a:prstGeom prst="rect">
              <a:avLst/>
            </a:prstGeom>
            <a:noFill/>
            <a:ln w="3175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54000" tIns="54000" rIns="54000" bIns="54000" numCol="1" anchor="t">
              <a:noAutofit/>
            </a:bodyPr>
            <a:lstStyle>
              <a:lvl1pPr>
                <a:defRPr sz="600">
                  <a:solidFill>
                    <a:srgbClr val="404040"/>
                  </a:solidFill>
                  <a:latin typeface="Trebuchet MS"/>
                  <a:ea typeface="Trebuchet MS"/>
                  <a:cs typeface="Trebuchet MS"/>
                  <a:sym typeface="Trebuchet MS"/>
                </a:defRPr>
              </a:lvl1pPr>
            </a:lstStyle>
            <a:p>
              <a:r>
                <a:rPr sz="800" dirty="0" err="1">
                  <a:latin typeface="Arial" panose="020B0604020202020204" pitchFamily="34" charset="0"/>
                  <a:cs typeface="Arial" panose="020B0604020202020204" pitchFamily="34" charset="0"/>
                </a:rPr>
                <a:t>Aqui</a:t>
              </a:r>
              <a:r>
                <a:rPr sz="8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sz="800" dirty="0" err="1">
                  <a:latin typeface="Arial" panose="020B0604020202020204" pitchFamily="34" charset="0"/>
                  <a:cs typeface="Arial" panose="020B0604020202020204" pitchFamily="34" charset="0"/>
                </a:rPr>
                <a:t>vai</a:t>
              </a:r>
              <a:r>
                <a:rPr sz="800" dirty="0">
                  <a:latin typeface="Arial" panose="020B0604020202020204" pitchFamily="34" charset="0"/>
                  <a:cs typeface="Arial" panose="020B0604020202020204" pitchFamily="34" charset="0"/>
                </a:rPr>
                <a:t> o </a:t>
              </a:r>
              <a:r>
                <a:rPr sz="800" dirty="0" err="1">
                  <a:latin typeface="Arial" panose="020B0604020202020204" pitchFamily="34" charset="0"/>
                  <a:cs typeface="Arial" panose="020B0604020202020204" pitchFamily="34" charset="0"/>
                </a:rPr>
                <a:t>texto</a:t>
              </a:r>
              <a:r>
                <a:rPr sz="800" dirty="0">
                  <a:latin typeface="Arial" panose="020B0604020202020204" pitchFamily="34" charset="0"/>
                  <a:cs typeface="Arial" panose="020B0604020202020204" pitchFamily="34" charset="0"/>
                </a:rPr>
                <a:t> ...</a:t>
              </a:r>
            </a:p>
          </p:txBody>
        </p:sp>
      </p:grpSp>
      <p:grpSp>
        <p:nvGrpSpPr>
          <p:cNvPr id="36" name="Retângulo 16"/>
          <p:cNvGrpSpPr/>
          <p:nvPr/>
        </p:nvGrpSpPr>
        <p:grpSpPr>
          <a:xfrm>
            <a:off x="144000" y="3805200"/>
            <a:ext cx="2376000" cy="180000"/>
            <a:chOff x="0" y="0"/>
            <a:chExt cx="2390918" cy="206889"/>
          </a:xfrm>
          <a:solidFill>
            <a:srgbClr val="243A76"/>
          </a:solidFill>
        </p:grpSpPr>
        <p:sp>
          <p:nvSpPr>
            <p:cNvPr id="34" name="Retângulo"/>
            <p:cNvSpPr/>
            <p:nvPr/>
          </p:nvSpPr>
          <p:spPr>
            <a:xfrm>
              <a:off x="0" y="17411"/>
              <a:ext cx="2390918" cy="189478"/>
            </a:xfrm>
            <a:prstGeom prst="rect">
              <a:avLst/>
            </a:prstGeom>
            <a:grpFill/>
            <a:ln w="3175" cap="flat">
              <a:solidFill>
                <a:srgbClr val="D9D9D9"/>
              </a:solidFill>
              <a:prstDash val="solid"/>
              <a:round/>
            </a:ln>
            <a:effectLst/>
          </p:spPr>
          <p:txBody>
            <a:bodyPr wrap="square" lIns="54000" tIns="15610" rIns="15610" bIns="15610" numCol="1" anchor="ctr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>
                <a:solidFill>
                  <a:schemeClr val="bg1"/>
                </a:solidFill>
              </a:endParaRPr>
            </a:p>
          </p:txBody>
        </p:sp>
        <p:sp>
          <p:nvSpPr>
            <p:cNvPr id="35" name="RELATO DE CASO"/>
            <p:cNvSpPr txBox="1"/>
            <p:nvPr/>
          </p:nvSpPr>
          <p:spPr>
            <a:xfrm>
              <a:off x="0" y="0"/>
              <a:ext cx="2375997" cy="179999"/>
            </a:xfrm>
            <a:prstGeom prst="rect">
              <a:avLst/>
            </a:prstGeom>
            <a:grpFill/>
            <a:ln w="3175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54000" tIns="15610" rIns="15610" bIns="15610" numCol="1" anchor="ctr">
              <a:noAutofit/>
            </a:bodyPr>
            <a:lstStyle>
              <a:lvl1pPr>
                <a:defRPr sz="700" b="1">
                  <a:latin typeface="Trebuchet MS"/>
                  <a:ea typeface="Trebuchet MS"/>
                  <a:cs typeface="Trebuchet MS"/>
                  <a:sym typeface="Trebuchet MS"/>
                </a:defRPr>
              </a:lvl1pPr>
            </a:lstStyle>
            <a:p>
              <a:r>
                <a:rPr lang="pt-BR" dirty="0">
                  <a:solidFill>
                    <a:schemeClr val="bg1"/>
                  </a:solidFill>
                </a:rPr>
                <a:t>MATERIAL E MÉTODOS</a:t>
              </a:r>
              <a:endParaRPr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39" name="Retângulo 17"/>
          <p:cNvGrpSpPr/>
          <p:nvPr/>
        </p:nvGrpSpPr>
        <p:grpSpPr>
          <a:xfrm>
            <a:off x="144000" y="3988799"/>
            <a:ext cx="2376001" cy="1468801"/>
            <a:chOff x="0" y="-3"/>
            <a:chExt cx="2390918" cy="4085775"/>
          </a:xfrm>
        </p:grpSpPr>
        <p:sp>
          <p:nvSpPr>
            <p:cNvPr id="37" name="Retângulo"/>
            <p:cNvSpPr/>
            <p:nvPr/>
          </p:nvSpPr>
          <p:spPr>
            <a:xfrm>
              <a:off x="0" y="0"/>
              <a:ext cx="2390918" cy="4085772"/>
            </a:xfrm>
            <a:prstGeom prst="rect">
              <a:avLst/>
            </a:prstGeom>
            <a:solidFill>
              <a:srgbClr val="FFFFFF"/>
            </a:solidFill>
            <a:ln w="3175" cap="flat">
              <a:solidFill>
                <a:srgbClr val="D9D9D9"/>
              </a:solidFill>
              <a:prstDash val="solid"/>
              <a:round/>
            </a:ln>
            <a:effectLst/>
          </p:spPr>
          <p:txBody>
            <a:bodyPr wrap="square" lIns="54000" tIns="54000" rIns="54000" bIns="54000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8" name="Aqui vai o texto ..."/>
            <p:cNvSpPr txBox="1"/>
            <p:nvPr/>
          </p:nvSpPr>
          <p:spPr>
            <a:xfrm>
              <a:off x="0" y="-3"/>
              <a:ext cx="2390918" cy="4065134"/>
            </a:xfrm>
            <a:prstGeom prst="rect">
              <a:avLst/>
            </a:prstGeom>
            <a:noFill/>
            <a:ln w="3175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54000" tIns="54000" rIns="54000" bIns="54000" numCol="1" anchor="t">
              <a:noAutofit/>
            </a:bodyPr>
            <a:lstStyle>
              <a:lvl1pPr>
                <a:defRPr sz="600">
                  <a:solidFill>
                    <a:srgbClr val="404040"/>
                  </a:solidFill>
                  <a:latin typeface="Trebuchet MS"/>
                  <a:ea typeface="Trebuchet MS"/>
                  <a:cs typeface="Trebuchet MS"/>
                  <a:sym typeface="Trebuchet MS"/>
                </a:defRPr>
              </a:lvl1pPr>
            </a:lstStyle>
            <a:p>
              <a:r>
                <a:rPr sz="800" dirty="0" err="1">
                  <a:latin typeface="Arial" panose="020B0604020202020204" pitchFamily="34" charset="0"/>
                  <a:cs typeface="Arial" panose="020B0604020202020204" pitchFamily="34" charset="0"/>
                </a:rPr>
                <a:t>Aqui</a:t>
              </a:r>
              <a:r>
                <a:rPr sz="8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sz="800" dirty="0" err="1">
                  <a:latin typeface="Arial" panose="020B0604020202020204" pitchFamily="34" charset="0"/>
                  <a:cs typeface="Arial" panose="020B0604020202020204" pitchFamily="34" charset="0"/>
                </a:rPr>
                <a:t>vai</a:t>
              </a:r>
              <a:r>
                <a:rPr sz="800" dirty="0">
                  <a:latin typeface="Arial" panose="020B0604020202020204" pitchFamily="34" charset="0"/>
                  <a:cs typeface="Arial" panose="020B0604020202020204" pitchFamily="34" charset="0"/>
                </a:rPr>
                <a:t> o </a:t>
              </a:r>
              <a:r>
                <a:rPr sz="800" dirty="0" err="1">
                  <a:latin typeface="Arial" panose="020B0604020202020204" pitchFamily="34" charset="0"/>
                  <a:cs typeface="Arial" panose="020B0604020202020204" pitchFamily="34" charset="0"/>
                </a:rPr>
                <a:t>texto</a:t>
              </a:r>
              <a:r>
                <a:rPr sz="800" dirty="0">
                  <a:latin typeface="Arial" panose="020B0604020202020204" pitchFamily="34" charset="0"/>
                  <a:cs typeface="Arial" panose="020B0604020202020204" pitchFamily="34" charset="0"/>
                </a:rPr>
                <a:t> ...</a:t>
              </a:r>
            </a:p>
          </p:txBody>
        </p:sp>
      </p:grpSp>
      <p:grpSp>
        <p:nvGrpSpPr>
          <p:cNvPr id="43" name="Retângulo 18"/>
          <p:cNvGrpSpPr/>
          <p:nvPr/>
        </p:nvGrpSpPr>
        <p:grpSpPr>
          <a:xfrm>
            <a:off x="2628000" y="5562000"/>
            <a:ext cx="2376000" cy="180000"/>
            <a:chOff x="0" y="0"/>
            <a:chExt cx="2390917" cy="224299"/>
          </a:xfrm>
          <a:solidFill>
            <a:srgbClr val="243A76"/>
          </a:solidFill>
        </p:grpSpPr>
        <p:sp>
          <p:nvSpPr>
            <p:cNvPr id="41" name="Retângulo"/>
            <p:cNvSpPr/>
            <p:nvPr/>
          </p:nvSpPr>
          <p:spPr>
            <a:xfrm>
              <a:off x="0" y="17411"/>
              <a:ext cx="2390918" cy="189478"/>
            </a:xfrm>
            <a:prstGeom prst="rect">
              <a:avLst/>
            </a:prstGeom>
            <a:grpFill/>
            <a:ln w="3175" cap="flat">
              <a:solidFill>
                <a:srgbClr val="D9D9D9"/>
              </a:solidFill>
              <a:prstDash val="solid"/>
              <a:round/>
            </a:ln>
            <a:effectLst/>
          </p:spPr>
          <p:txBody>
            <a:bodyPr wrap="square" lIns="54000" tIns="15610" rIns="15610" bIns="15610" numCol="1" anchor="ctr" anchorCtr="0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>
                <a:solidFill>
                  <a:schemeClr val="bg1"/>
                </a:solidFill>
              </a:endParaRPr>
            </a:p>
          </p:txBody>
        </p:sp>
        <p:sp>
          <p:nvSpPr>
            <p:cNvPr id="42" name="DISCUSSÃO:"/>
            <p:cNvSpPr txBox="1"/>
            <p:nvPr/>
          </p:nvSpPr>
          <p:spPr>
            <a:xfrm>
              <a:off x="0" y="0"/>
              <a:ext cx="2390918" cy="224300"/>
            </a:xfrm>
            <a:prstGeom prst="rect">
              <a:avLst/>
            </a:prstGeom>
            <a:grpFill/>
            <a:ln w="3175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54000" tIns="15610" rIns="15610" bIns="15610" numCol="1" anchor="ctr" anchorCtr="0">
              <a:noAutofit/>
            </a:bodyPr>
            <a:lstStyle>
              <a:lvl1pPr>
                <a:defRPr sz="700" b="1">
                  <a:latin typeface="Trebuchet MS"/>
                  <a:ea typeface="Trebuchet MS"/>
                  <a:cs typeface="Trebuchet MS"/>
                  <a:sym typeface="Trebuchet MS"/>
                </a:defRPr>
              </a:lvl1pPr>
            </a:lstStyle>
            <a:p>
              <a:r>
                <a:rPr lang="pt-BR" dirty="0">
                  <a:solidFill>
                    <a:schemeClr val="bg1"/>
                  </a:solidFill>
                </a:rPr>
                <a:t>CONCLU</a:t>
              </a:r>
              <a:r>
                <a:rPr dirty="0">
                  <a:solidFill>
                    <a:schemeClr val="bg1"/>
                  </a:solidFill>
                </a:rPr>
                <a:t>SÃO</a:t>
              </a:r>
            </a:p>
          </p:txBody>
        </p:sp>
      </p:grpSp>
      <p:grpSp>
        <p:nvGrpSpPr>
          <p:cNvPr id="46" name="Retângulo 19"/>
          <p:cNvGrpSpPr/>
          <p:nvPr/>
        </p:nvGrpSpPr>
        <p:grpSpPr>
          <a:xfrm>
            <a:off x="2628000" y="5741999"/>
            <a:ext cx="2376000" cy="1468800"/>
            <a:chOff x="0" y="0"/>
            <a:chExt cx="2390917" cy="1260000"/>
          </a:xfrm>
        </p:grpSpPr>
        <p:sp>
          <p:nvSpPr>
            <p:cNvPr id="44" name="Retângulo"/>
            <p:cNvSpPr/>
            <p:nvPr/>
          </p:nvSpPr>
          <p:spPr>
            <a:xfrm>
              <a:off x="0" y="0"/>
              <a:ext cx="2390918" cy="1260001"/>
            </a:xfrm>
            <a:prstGeom prst="rect">
              <a:avLst/>
            </a:prstGeom>
            <a:solidFill>
              <a:srgbClr val="FFFFFF"/>
            </a:solidFill>
            <a:ln w="3175" cap="flat">
              <a:solidFill>
                <a:srgbClr val="D9D9D9"/>
              </a:solidFill>
              <a:prstDash val="solid"/>
              <a:round/>
            </a:ln>
            <a:effectLst/>
          </p:spPr>
          <p:txBody>
            <a:bodyPr wrap="square" lIns="54000" tIns="54000" rIns="54000" bIns="54000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5" name="Aqui vai o texto ..."/>
            <p:cNvSpPr txBox="1"/>
            <p:nvPr/>
          </p:nvSpPr>
          <p:spPr>
            <a:xfrm>
              <a:off x="0" y="0"/>
              <a:ext cx="2390918" cy="243869"/>
            </a:xfrm>
            <a:prstGeom prst="rect">
              <a:avLst/>
            </a:prstGeom>
            <a:noFill/>
            <a:ln w="3175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54000" tIns="54000" rIns="54000" bIns="54000" numCol="1" anchor="t">
              <a:noAutofit/>
            </a:bodyPr>
            <a:lstStyle>
              <a:lvl1pPr>
                <a:defRPr sz="600">
                  <a:solidFill>
                    <a:srgbClr val="404040"/>
                  </a:solidFill>
                  <a:latin typeface="Trebuchet MS"/>
                  <a:ea typeface="Trebuchet MS"/>
                  <a:cs typeface="Trebuchet MS"/>
                  <a:sym typeface="Trebuchet MS"/>
                </a:defRPr>
              </a:lvl1pPr>
            </a:lstStyle>
            <a:p>
              <a:r>
                <a:rPr sz="800" dirty="0" err="1">
                  <a:latin typeface="Arial" panose="020B0604020202020204" pitchFamily="34" charset="0"/>
                  <a:cs typeface="Arial" panose="020B0604020202020204" pitchFamily="34" charset="0"/>
                </a:rPr>
                <a:t>Aqui</a:t>
              </a:r>
              <a:r>
                <a:rPr sz="8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sz="800" dirty="0" err="1">
                  <a:latin typeface="Arial" panose="020B0604020202020204" pitchFamily="34" charset="0"/>
                  <a:cs typeface="Arial" panose="020B0604020202020204" pitchFamily="34" charset="0"/>
                </a:rPr>
                <a:t>vai</a:t>
              </a:r>
              <a:r>
                <a:rPr sz="800" dirty="0">
                  <a:latin typeface="Arial" panose="020B0604020202020204" pitchFamily="34" charset="0"/>
                  <a:cs typeface="Arial" panose="020B0604020202020204" pitchFamily="34" charset="0"/>
                </a:rPr>
                <a:t> o </a:t>
              </a:r>
              <a:r>
                <a:rPr sz="800" dirty="0" err="1">
                  <a:latin typeface="Arial" panose="020B0604020202020204" pitchFamily="34" charset="0"/>
                  <a:cs typeface="Arial" panose="020B0604020202020204" pitchFamily="34" charset="0"/>
                </a:rPr>
                <a:t>texto</a:t>
              </a:r>
              <a:r>
                <a:rPr sz="800" dirty="0">
                  <a:latin typeface="Arial" panose="020B0604020202020204" pitchFamily="34" charset="0"/>
                  <a:cs typeface="Arial" panose="020B0604020202020204" pitchFamily="34" charset="0"/>
                </a:rPr>
                <a:t> ...</a:t>
              </a:r>
            </a:p>
          </p:txBody>
        </p:sp>
      </p:grpSp>
      <p:grpSp>
        <p:nvGrpSpPr>
          <p:cNvPr id="49" name="Retângulo 20"/>
          <p:cNvGrpSpPr/>
          <p:nvPr/>
        </p:nvGrpSpPr>
        <p:grpSpPr>
          <a:xfrm>
            <a:off x="2628000" y="7318800"/>
            <a:ext cx="2376001" cy="180000"/>
            <a:chOff x="0" y="0"/>
            <a:chExt cx="2390917" cy="224299"/>
          </a:xfrm>
          <a:solidFill>
            <a:srgbClr val="243A76"/>
          </a:solidFill>
        </p:grpSpPr>
        <p:sp>
          <p:nvSpPr>
            <p:cNvPr id="47" name="Retângulo"/>
            <p:cNvSpPr/>
            <p:nvPr/>
          </p:nvSpPr>
          <p:spPr>
            <a:xfrm>
              <a:off x="0" y="17411"/>
              <a:ext cx="2390918" cy="189478"/>
            </a:xfrm>
            <a:prstGeom prst="rect">
              <a:avLst/>
            </a:prstGeom>
            <a:grpFill/>
            <a:ln w="3175" cap="flat">
              <a:solidFill>
                <a:srgbClr val="D9D9D9"/>
              </a:solidFill>
              <a:prstDash val="solid"/>
              <a:round/>
            </a:ln>
            <a:effectLst/>
          </p:spPr>
          <p:txBody>
            <a:bodyPr wrap="square" lIns="54000" tIns="15610" rIns="15610" bIns="15610" numCol="1" anchor="ctr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>
                <a:solidFill>
                  <a:schemeClr val="bg1"/>
                </a:solidFill>
              </a:endParaRPr>
            </a:p>
          </p:txBody>
        </p:sp>
        <p:sp>
          <p:nvSpPr>
            <p:cNvPr id="48" name="REFERÊNCIAS BIBLIOGRÁFICAS"/>
            <p:cNvSpPr txBox="1"/>
            <p:nvPr/>
          </p:nvSpPr>
          <p:spPr>
            <a:xfrm>
              <a:off x="0" y="0"/>
              <a:ext cx="2390918" cy="224300"/>
            </a:xfrm>
            <a:prstGeom prst="rect">
              <a:avLst/>
            </a:prstGeom>
            <a:grpFill/>
            <a:ln w="3175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54000" tIns="15610" rIns="15610" bIns="15610" numCol="1" anchor="ctr">
              <a:noAutofit/>
            </a:bodyPr>
            <a:lstStyle>
              <a:lvl1pPr>
                <a:defRPr sz="700" b="1">
                  <a:latin typeface="Trebuchet MS"/>
                  <a:ea typeface="Trebuchet MS"/>
                  <a:cs typeface="Trebuchet MS"/>
                  <a:sym typeface="Trebuchet MS"/>
                </a:defRPr>
              </a:lvl1pPr>
            </a:lstStyle>
            <a:p>
              <a:r>
                <a:rPr>
                  <a:solidFill>
                    <a:schemeClr val="bg1"/>
                  </a:solidFill>
                </a:rPr>
                <a:t>REFERÊNCIAS BIBLIOGRÁFICAS</a:t>
              </a:r>
            </a:p>
          </p:txBody>
        </p:sp>
      </p:grpSp>
      <p:grpSp>
        <p:nvGrpSpPr>
          <p:cNvPr id="52" name="Retângulo 21"/>
          <p:cNvGrpSpPr/>
          <p:nvPr/>
        </p:nvGrpSpPr>
        <p:grpSpPr>
          <a:xfrm>
            <a:off x="2628000" y="7498800"/>
            <a:ext cx="2376001" cy="1468800"/>
            <a:chOff x="0" y="0"/>
            <a:chExt cx="2390917" cy="1260000"/>
          </a:xfrm>
        </p:grpSpPr>
        <p:sp>
          <p:nvSpPr>
            <p:cNvPr id="50" name="Retângulo"/>
            <p:cNvSpPr/>
            <p:nvPr/>
          </p:nvSpPr>
          <p:spPr>
            <a:xfrm>
              <a:off x="0" y="-1"/>
              <a:ext cx="2390918" cy="1260002"/>
            </a:xfrm>
            <a:prstGeom prst="rect">
              <a:avLst/>
            </a:prstGeom>
            <a:solidFill>
              <a:srgbClr val="FFFFFF"/>
            </a:solidFill>
            <a:ln w="3175" cap="flat">
              <a:solidFill>
                <a:srgbClr val="D9D9D9"/>
              </a:solidFill>
              <a:prstDash val="solid"/>
              <a:round/>
            </a:ln>
            <a:effectLst/>
          </p:spPr>
          <p:txBody>
            <a:bodyPr wrap="square" lIns="54000" tIns="54000" rIns="54000" bIns="54000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51" name="Aqui vai o texto ..."/>
            <p:cNvSpPr txBox="1"/>
            <p:nvPr/>
          </p:nvSpPr>
          <p:spPr>
            <a:xfrm>
              <a:off x="0" y="-1"/>
              <a:ext cx="2390918" cy="250337"/>
            </a:xfrm>
            <a:prstGeom prst="rect">
              <a:avLst/>
            </a:prstGeom>
            <a:noFill/>
            <a:ln w="3175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54000" tIns="54000" rIns="54000" bIns="54000" numCol="1" anchor="t">
              <a:noAutofit/>
            </a:bodyPr>
            <a:lstStyle>
              <a:lvl1pPr>
                <a:defRPr sz="600">
                  <a:solidFill>
                    <a:srgbClr val="404040"/>
                  </a:solidFill>
                  <a:latin typeface="Trebuchet MS"/>
                  <a:ea typeface="Trebuchet MS"/>
                  <a:cs typeface="Trebuchet MS"/>
                  <a:sym typeface="Trebuchet MS"/>
                </a:defRPr>
              </a:lvl1pPr>
            </a:lstStyle>
            <a:p>
              <a:r>
                <a:rPr dirty="0" err="1">
                  <a:latin typeface="Arial" panose="020B0604020202020204" pitchFamily="34" charset="0"/>
                  <a:cs typeface="Arial" panose="020B0604020202020204" pitchFamily="34" charset="0"/>
                </a:rPr>
                <a:t>Aqui</a:t>
              </a:r>
              <a:r>
                <a:rPr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dirty="0" err="1">
                  <a:latin typeface="Arial" panose="020B0604020202020204" pitchFamily="34" charset="0"/>
                  <a:cs typeface="Arial" panose="020B0604020202020204" pitchFamily="34" charset="0"/>
                </a:rPr>
                <a:t>vai</a:t>
              </a:r>
              <a:r>
                <a:rPr dirty="0">
                  <a:latin typeface="Arial" panose="020B0604020202020204" pitchFamily="34" charset="0"/>
                  <a:cs typeface="Arial" panose="020B0604020202020204" pitchFamily="34" charset="0"/>
                </a:rPr>
                <a:t> o </a:t>
              </a:r>
              <a:r>
                <a:rPr dirty="0" err="1">
                  <a:latin typeface="Arial" panose="020B0604020202020204" pitchFamily="34" charset="0"/>
                  <a:cs typeface="Arial" panose="020B0604020202020204" pitchFamily="34" charset="0"/>
                </a:rPr>
                <a:t>texto</a:t>
              </a:r>
              <a:r>
                <a:rPr dirty="0">
                  <a:latin typeface="Arial" panose="020B0604020202020204" pitchFamily="34" charset="0"/>
                  <a:cs typeface="Arial" panose="020B0604020202020204" pitchFamily="34" charset="0"/>
                </a:rPr>
                <a:t> ...</a:t>
              </a:r>
            </a:p>
          </p:txBody>
        </p:sp>
      </p:grpSp>
      <p:grpSp>
        <p:nvGrpSpPr>
          <p:cNvPr id="55" name="Retângulo 18">
            <a:extLst>
              <a:ext uri="{FF2B5EF4-FFF2-40B4-BE49-F238E27FC236}">
                <a16:creationId xmlns:a16="http://schemas.microsoft.com/office/drawing/2014/main" id="{F74D5735-64EF-469F-AF57-DA195B0CB5D3}"/>
              </a:ext>
            </a:extLst>
          </p:cNvPr>
          <p:cNvGrpSpPr/>
          <p:nvPr/>
        </p:nvGrpSpPr>
        <p:grpSpPr>
          <a:xfrm>
            <a:off x="144000" y="5562000"/>
            <a:ext cx="2376000" cy="180000"/>
            <a:chOff x="0" y="0"/>
            <a:chExt cx="2390917" cy="224299"/>
          </a:xfrm>
          <a:solidFill>
            <a:srgbClr val="243A76"/>
          </a:solidFill>
        </p:grpSpPr>
        <p:sp>
          <p:nvSpPr>
            <p:cNvPr id="56" name="Retângulo">
              <a:extLst>
                <a:ext uri="{FF2B5EF4-FFF2-40B4-BE49-F238E27FC236}">
                  <a16:creationId xmlns:a16="http://schemas.microsoft.com/office/drawing/2014/main" id="{3B3A29C2-6E39-4A5B-B26B-51C0291D4ED7}"/>
                </a:ext>
              </a:extLst>
            </p:cNvPr>
            <p:cNvSpPr/>
            <p:nvPr/>
          </p:nvSpPr>
          <p:spPr>
            <a:xfrm>
              <a:off x="0" y="17411"/>
              <a:ext cx="2390918" cy="189478"/>
            </a:xfrm>
            <a:prstGeom prst="rect">
              <a:avLst/>
            </a:prstGeom>
            <a:grpFill/>
            <a:ln w="3175" cap="flat">
              <a:solidFill>
                <a:srgbClr val="D9D9D9"/>
              </a:solidFill>
              <a:prstDash val="solid"/>
              <a:round/>
            </a:ln>
            <a:effectLst/>
          </p:spPr>
          <p:txBody>
            <a:bodyPr wrap="square" lIns="54000" tIns="15610" rIns="15610" bIns="15610" numCol="1" anchor="ctr" anchorCtr="0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>
                <a:solidFill>
                  <a:schemeClr val="bg1"/>
                </a:solidFill>
              </a:endParaRPr>
            </a:p>
          </p:txBody>
        </p:sp>
        <p:sp>
          <p:nvSpPr>
            <p:cNvPr id="57" name="DISCUSSÃO:">
              <a:extLst>
                <a:ext uri="{FF2B5EF4-FFF2-40B4-BE49-F238E27FC236}">
                  <a16:creationId xmlns:a16="http://schemas.microsoft.com/office/drawing/2014/main" id="{2A13AB0E-7044-4069-8201-69F351D39123}"/>
                </a:ext>
              </a:extLst>
            </p:cNvPr>
            <p:cNvSpPr txBox="1"/>
            <p:nvPr/>
          </p:nvSpPr>
          <p:spPr>
            <a:xfrm>
              <a:off x="0" y="0"/>
              <a:ext cx="2390918" cy="224300"/>
            </a:xfrm>
            <a:prstGeom prst="rect">
              <a:avLst/>
            </a:prstGeom>
            <a:grpFill/>
            <a:ln w="3175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54000" tIns="15610" rIns="15610" bIns="15610" numCol="1" anchor="ctr" anchorCtr="0">
              <a:noAutofit/>
            </a:bodyPr>
            <a:lstStyle>
              <a:lvl1pPr>
                <a:defRPr sz="700" b="1">
                  <a:latin typeface="Trebuchet MS"/>
                  <a:ea typeface="Trebuchet MS"/>
                  <a:cs typeface="Trebuchet MS"/>
                  <a:sym typeface="Trebuchet MS"/>
                </a:defRPr>
              </a:lvl1pPr>
            </a:lstStyle>
            <a:p>
              <a:r>
                <a:rPr lang="pt-BR" dirty="0">
                  <a:solidFill>
                    <a:schemeClr val="bg1"/>
                  </a:solidFill>
                </a:rPr>
                <a:t>RESULTADOS</a:t>
              </a:r>
              <a:endParaRPr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58" name="Retângulo 19">
            <a:extLst>
              <a:ext uri="{FF2B5EF4-FFF2-40B4-BE49-F238E27FC236}">
                <a16:creationId xmlns:a16="http://schemas.microsoft.com/office/drawing/2014/main" id="{F4106B50-34A3-4B59-AB67-5B3E7FF7083F}"/>
              </a:ext>
            </a:extLst>
          </p:cNvPr>
          <p:cNvGrpSpPr/>
          <p:nvPr/>
        </p:nvGrpSpPr>
        <p:grpSpPr>
          <a:xfrm>
            <a:off x="144000" y="5742000"/>
            <a:ext cx="2376000" cy="1468800"/>
            <a:chOff x="0" y="0"/>
            <a:chExt cx="2390917" cy="1260000"/>
          </a:xfrm>
        </p:grpSpPr>
        <p:sp>
          <p:nvSpPr>
            <p:cNvPr id="59" name="Retângulo">
              <a:extLst>
                <a:ext uri="{FF2B5EF4-FFF2-40B4-BE49-F238E27FC236}">
                  <a16:creationId xmlns:a16="http://schemas.microsoft.com/office/drawing/2014/main" id="{DE7FFA9E-8F80-40B9-9842-4018C7F2ECB8}"/>
                </a:ext>
              </a:extLst>
            </p:cNvPr>
            <p:cNvSpPr/>
            <p:nvPr/>
          </p:nvSpPr>
          <p:spPr>
            <a:xfrm>
              <a:off x="0" y="0"/>
              <a:ext cx="2390918" cy="1260001"/>
            </a:xfrm>
            <a:prstGeom prst="rect">
              <a:avLst/>
            </a:prstGeom>
            <a:solidFill>
              <a:srgbClr val="FFFFFF"/>
            </a:solidFill>
            <a:ln w="3175" cap="flat">
              <a:solidFill>
                <a:srgbClr val="D9D9D9"/>
              </a:solidFill>
              <a:prstDash val="solid"/>
              <a:round/>
            </a:ln>
            <a:effectLst/>
          </p:spPr>
          <p:txBody>
            <a:bodyPr wrap="square" lIns="54000" tIns="54000" rIns="54000" bIns="54000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60" name="Aqui vai o texto ...">
              <a:extLst>
                <a:ext uri="{FF2B5EF4-FFF2-40B4-BE49-F238E27FC236}">
                  <a16:creationId xmlns:a16="http://schemas.microsoft.com/office/drawing/2014/main" id="{8E623324-6664-48A5-87B6-2157CC96B826}"/>
                </a:ext>
              </a:extLst>
            </p:cNvPr>
            <p:cNvSpPr txBox="1"/>
            <p:nvPr/>
          </p:nvSpPr>
          <p:spPr>
            <a:xfrm>
              <a:off x="0" y="0"/>
              <a:ext cx="2390918" cy="243869"/>
            </a:xfrm>
            <a:prstGeom prst="rect">
              <a:avLst/>
            </a:prstGeom>
            <a:noFill/>
            <a:ln w="3175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54000" tIns="54000" rIns="54000" bIns="54000" numCol="1" anchor="t">
              <a:noAutofit/>
            </a:bodyPr>
            <a:lstStyle>
              <a:lvl1pPr>
                <a:defRPr sz="600">
                  <a:solidFill>
                    <a:srgbClr val="404040"/>
                  </a:solidFill>
                  <a:latin typeface="Trebuchet MS"/>
                  <a:ea typeface="Trebuchet MS"/>
                  <a:cs typeface="Trebuchet MS"/>
                  <a:sym typeface="Trebuchet MS"/>
                </a:defRPr>
              </a:lvl1pPr>
            </a:lstStyle>
            <a:p>
              <a:r>
                <a:rPr sz="800" dirty="0" err="1">
                  <a:latin typeface="Arial" panose="020B0604020202020204" pitchFamily="34" charset="0"/>
                  <a:cs typeface="Arial" panose="020B0604020202020204" pitchFamily="34" charset="0"/>
                </a:rPr>
                <a:t>Aqui</a:t>
              </a:r>
              <a:r>
                <a:rPr sz="8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sz="800" dirty="0" err="1">
                  <a:latin typeface="Arial" panose="020B0604020202020204" pitchFamily="34" charset="0"/>
                  <a:cs typeface="Arial" panose="020B0604020202020204" pitchFamily="34" charset="0"/>
                </a:rPr>
                <a:t>vai</a:t>
              </a:r>
              <a:r>
                <a:rPr sz="800" dirty="0">
                  <a:latin typeface="Arial" panose="020B0604020202020204" pitchFamily="34" charset="0"/>
                  <a:cs typeface="Arial" panose="020B0604020202020204" pitchFamily="34" charset="0"/>
                </a:rPr>
                <a:t> o </a:t>
              </a:r>
              <a:r>
                <a:rPr sz="800" dirty="0" err="1">
                  <a:latin typeface="Arial" panose="020B0604020202020204" pitchFamily="34" charset="0"/>
                  <a:cs typeface="Arial" panose="020B0604020202020204" pitchFamily="34" charset="0"/>
                </a:rPr>
                <a:t>texto</a:t>
              </a:r>
              <a:r>
                <a:rPr sz="800" dirty="0">
                  <a:latin typeface="Arial" panose="020B0604020202020204" pitchFamily="34" charset="0"/>
                  <a:cs typeface="Arial" panose="020B0604020202020204" pitchFamily="34" charset="0"/>
                </a:rPr>
                <a:t> ...</a:t>
              </a:r>
            </a:p>
          </p:txBody>
        </p:sp>
      </p:grpSp>
      <p:grpSp>
        <p:nvGrpSpPr>
          <p:cNvPr id="61" name="Retângulo 20">
            <a:extLst>
              <a:ext uri="{FF2B5EF4-FFF2-40B4-BE49-F238E27FC236}">
                <a16:creationId xmlns:a16="http://schemas.microsoft.com/office/drawing/2014/main" id="{C736B52F-26FA-4620-BF55-158B094BD671}"/>
              </a:ext>
            </a:extLst>
          </p:cNvPr>
          <p:cNvGrpSpPr/>
          <p:nvPr/>
        </p:nvGrpSpPr>
        <p:grpSpPr>
          <a:xfrm>
            <a:off x="144000" y="7318800"/>
            <a:ext cx="2376001" cy="180000"/>
            <a:chOff x="0" y="0"/>
            <a:chExt cx="2390917" cy="224299"/>
          </a:xfrm>
          <a:solidFill>
            <a:srgbClr val="243A76"/>
          </a:solidFill>
        </p:grpSpPr>
        <p:sp>
          <p:nvSpPr>
            <p:cNvPr id="62" name="Retângulo">
              <a:extLst>
                <a:ext uri="{FF2B5EF4-FFF2-40B4-BE49-F238E27FC236}">
                  <a16:creationId xmlns:a16="http://schemas.microsoft.com/office/drawing/2014/main" id="{E8973560-A3E9-467E-9DA2-38B78891D126}"/>
                </a:ext>
              </a:extLst>
            </p:cNvPr>
            <p:cNvSpPr/>
            <p:nvPr/>
          </p:nvSpPr>
          <p:spPr>
            <a:xfrm>
              <a:off x="0" y="17411"/>
              <a:ext cx="2390918" cy="189478"/>
            </a:xfrm>
            <a:prstGeom prst="rect">
              <a:avLst/>
            </a:prstGeom>
            <a:grpFill/>
            <a:ln w="3175" cap="flat">
              <a:solidFill>
                <a:srgbClr val="D9D9D9"/>
              </a:solidFill>
              <a:prstDash val="solid"/>
              <a:round/>
            </a:ln>
            <a:effectLst/>
          </p:spPr>
          <p:txBody>
            <a:bodyPr wrap="square" lIns="54000" tIns="15610" rIns="15610" bIns="15610" numCol="1" anchor="ctr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>
                <a:solidFill>
                  <a:schemeClr val="bg1"/>
                </a:solidFill>
              </a:endParaRPr>
            </a:p>
          </p:txBody>
        </p:sp>
        <p:sp>
          <p:nvSpPr>
            <p:cNvPr id="63" name="REFERÊNCIAS BIBLIOGRÁFICAS">
              <a:extLst>
                <a:ext uri="{FF2B5EF4-FFF2-40B4-BE49-F238E27FC236}">
                  <a16:creationId xmlns:a16="http://schemas.microsoft.com/office/drawing/2014/main" id="{C3659F85-972E-4DC5-942D-B5F8D0FB6817}"/>
                </a:ext>
              </a:extLst>
            </p:cNvPr>
            <p:cNvSpPr txBox="1"/>
            <p:nvPr/>
          </p:nvSpPr>
          <p:spPr>
            <a:xfrm>
              <a:off x="0" y="0"/>
              <a:ext cx="2390918" cy="224300"/>
            </a:xfrm>
            <a:prstGeom prst="rect">
              <a:avLst/>
            </a:prstGeom>
            <a:grpFill/>
            <a:ln w="3175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54000" tIns="15610" rIns="15610" bIns="15610" numCol="1" anchor="ctr">
              <a:noAutofit/>
            </a:bodyPr>
            <a:lstStyle>
              <a:lvl1pPr>
                <a:defRPr sz="700" b="1">
                  <a:latin typeface="Trebuchet MS"/>
                  <a:ea typeface="Trebuchet MS"/>
                  <a:cs typeface="Trebuchet MS"/>
                  <a:sym typeface="Trebuchet MS"/>
                </a:defRPr>
              </a:lvl1pPr>
            </a:lstStyle>
            <a:p>
              <a:r>
                <a:rPr lang="pt-BR" dirty="0">
                  <a:solidFill>
                    <a:schemeClr val="bg1"/>
                  </a:solidFill>
                </a:rPr>
                <a:t>DISCUSSÃO</a:t>
              </a:r>
              <a:endParaRPr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64" name="Retângulo 21">
            <a:extLst>
              <a:ext uri="{FF2B5EF4-FFF2-40B4-BE49-F238E27FC236}">
                <a16:creationId xmlns:a16="http://schemas.microsoft.com/office/drawing/2014/main" id="{582DBCF1-7722-4E74-B79D-7849BC6162CD}"/>
              </a:ext>
            </a:extLst>
          </p:cNvPr>
          <p:cNvGrpSpPr/>
          <p:nvPr/>
        </p:nvGrpSpPr>
        <p:grpSpPr>
          <a:xfrm>
            <a:off x="144000" y="7498800"/>
            <a:ext cx="2376001" cy="1468800"/>
            <a:chOff x="0" y="0"/>
            <a:chExt cx="2390917" cy="1260000"/>
          </a:xfrm>
        </p:grpSpPr>
        <p:sp>
          <p:nvSpPr>
            <p:cNvPr id="65" name="Retângulo">
              <a:extLst>
                <a:ext uri="{FF2B5EF4-FFF2-40B4-BE49-F238E27FC236}">
                  <a16:creationId xmlns:a16="http://schemas.microsoft.com/office/drawing/2014/main" id="{A7B22189-1D44-40E8-8E83-F729B7CFBC3B}"/>
                </a:ext>
              </a:extLst>
            </p:cNvPr>
            <p:cNvSpPr/>
            <p:nvPr/>
          </p:nvSpPr>
          <p:spPr>
            <a:xfrm>
              <a:off x="0" y="-1"/>
              <a:ext cx="2390918" cy="1260002"/>
            </a:xfrm>
            <a:prstGeom prst="rect">
              <a:avLst/>
            </a:prstGeom>
            <a:solidFill>
              <a:srgbClr val="FFFFFF"/>
            </a:solidFill>
            <a:ln w="3175" cap="flat">
              <a:solidFill>
                <a:srgbClr val="D9D9D9"/>
              </a:solidFill>
              <a:prstDash val="solid"/>
              <a:round/>
            </a:ln>
            <a:effectLst/>
          </p:spPr>
          <p:txBody>
            <a:bodyPr wrap="square" lIns="54000" tIns="54000" rIns="54000" bIns="54000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66" name="Aqui vai o texto ...">
              <a:extLst>
                <a:ext uri="{FF2B5EF4-FFF2-40B4-BE49-F238E27FC236}">
                  <a16:creationId xmlns:a16="http://schemas.microsoft.com/office/drawing/2014/main" id="{92029A0D-4415-41F1-9B9B-7658AE67F8C3}"/>
                </a:ext>
              </a:extLst>
            </p:cNvPr>
            <p:cNvSpPr txBox="1"/>
            <p:nvPr/>
          </p:nvSpPr>
          <p:spPr>
            <a:xfrm>
              <a:off x="0" y="-1"/>
              <a:ext cx="2390918" cy="250337"/>
            </a:xfrm>
            <a:prstGeom prst="rect">
              <a:avLst/>
            </a:prstGeom>
            <a:noFill/>
            <a:ln w="3175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54000" tIns="54000" rIns="54000" bIns="54000" numCol="1" anchor="t">
              <a:noAutofit/>
            </a:bodyPr>
            <a:lstStyle>
              <a:lvl1pPr>
                <a:defRPr sz="600">
                  <a:solidFill>
                    <a:srgbClr val="404040"/>
                  </a:solidFill>
                  <a:latin typeface="Trebuchet MS"/>
                  <a:ea typeface="Trebuchet MS"/>
                  <a:cs typeface="Trebuchet MS"/>
                  <a:sym typeface="Trebuchet MS"/>
                </a:defRPr>
              </a:lvl1pPr>
            </a:lstStyle>
            <a:p>
              <a:r>
                <a:rPr sz="800" dirty="0" err="1">
                  <a:latin typeface="Arial" panose="020B0604020202020204" pitchFamily="34" charset="0"/>
                  <a:cs typeface="Arial" panose="020B0604020202020204" pitchFamily="34" charset="0"/>
                </a:rPr>
                <a:t>Aqui</a:t>
              </a:r>
              <a:r>
                <a:rPr sz="8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sz="800" dirty="0" err="1">
                  <a:latin typeface="Arial" panose="020B0604020202020204" pitchFamily="34" charset="0"/>
                  <a:cs typeface="Arial" panose="020B0604020202020204" pitchFamily="34" charset="0"/>
                </a:rPr>
                <a:t>vai</a:t>
              </a:r>
              <a:r>
                <a:rPr sz="800" dirty="0">
                  <a:latin typeface="Arial" panose="020B0604020202020204" pitchFamily="34" charset="0"/>
                  <a:cs typeface="Arial" panose="020B0604020202020204" pitchFamily="34" charset="0"/>
                </a:rPr>
                <a:t> o </a:t>
              </a:r>
              <a:r>
                <a:rPr sz="800" dirty="0" err="1">
                  <a:latin typeface="Arial" panose="020B0604020202020204" pitchFamily="34" charset="0"/>
                  <a:cs typeface="Arial" panose="020B0604020202020204" pitchFamily="34" charset="0"/>
                </a:rPr>
                <a:t>texto</a:t>
              </a:r>
              <a:r>
                <a:rPr sz="800" dirty="0">
                  <a:latin typeface="Arial" panose="020B0604020202020204" pitchFamily="34" charset="0"/>
                  <a:cs typeface="Arial" panose="020B0604020202020204" pitchFamily="34" charset="0"/>
                </a:rPr>
                <a:t> ...</a:t>
              </a:r>
            </a:p>
          </p:txBody>
        </p:sp>
      </p:grp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DELO TEMPLATE E POSTER">
  <a:themeElements>
    <a:clrScheme name="MODELO TEMPLATE E POSTER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A8D94"/>
      </a:accent1>
      <a:accent2>
        <a:srgbClr val="D5E8EA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0000FF"/>
      </a:hlink>
      <a:folHlink>
        <a:srgbClr val="FF00FF"/>
      </a:folHlink>
    </a:clrScheme>
    <a:fontScheme name="MODELO TEMPLATE E POSTER">
      <a:majorFont>
        <a:latin typeface="Georgia"/>
        <a:ea typeface="Georgia"/>
        <a:cs typeface="Georgia"/>
      </a:majorFont>
      <a:minorFont>
        <a:latin typeface="Helvetica"/>
        <a:ea typeface="Helvetica"/>
        <a:cs typeface="Helvetica"/>
      </a:minorFont>
    </a:fontScheme>
    <a:fmtScheme name="MODELO TEMPLATE E POSTE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12700" dir="5400000" rotWithShape="0">
              <a:srgbClr val="000000">
                <a:alpha val="4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3175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15610" tIns="15610" rIns="15610" bIns="15610" numCol="1" spcCol="38100" rtlCol="0" anchor="ctr">
        <a:spAutoFit/>
      </a:bodyPr>
      <a:lstStyle>
        <a:defPPr marL="0" marR="0" indent="0" algn="l" defTabSz="907494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Georgi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3175" cap="flat">
          <a:solidFill>
            <a:schemeClr val="accent1"/>
          </a:solidFill>
          <a:prstDash val="solid"/>
          <a:round/>
        </a:ln>
        <a:effectLst>
          <a:outerShdw blurRad="12700" dir="5400000" rotWithShape="0">
            <a:srgbClr val="000000">
              <a:alpha val="40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15610" tIns="15610" rIns="15610" bIns="15610" numCol="1" spcCol="38100" rtlCol="0" anchor="t">
        <a:spAutoFit/>
      </a:bodyPr>
      <a:lstStyle>
        <a:defPPr marL="0" marR="0" indent="0" algn="l" defTabSz="907494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Georgi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</TotalTime>
  <Words>57</Words>
  <Application>Microsoft Office PowerPoint</Application>
  <PresentationFormat>Personalizar</PresentationFormat>
  <Paragraphs>17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6" baseType="lpstr">
      <vt:lpstr>Arial</vt:lpstr>
      <vt:lpstr>Calibri</vt:lpstr>
      <vt:lpstr>Georgia</vt:lpstr>
      <vt:lpstr>Trebuchet MS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Rodrigo</dc:creator>
  <cp:lastModifiedBy>Cristiano Ribeiro</cp:lastModifiedBy>
  <cp:revision>20</cp:revision>
  <dcterms:modified xsi:type="dcterms:W3CDTF">2024-05-08T00:58:03Z</dcterms:modified>
</cp:coreProperties>
</file>